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4ad8ced78146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c97d5a311148a6"/>
  </p:sldMasterIdLst>
  <p:sldIdLst>
    <p:sldId xmlns:r="http://schemas.openxmlformats.org/officeDocument/2006/relationships" id="256" r:id="R1363c3abdbf5416b"/>
    <p:sldId xmlns:r="http://schemas.openxmlformats.org/officeDocument/2006/relationships" id="257" r:id="Rced78444b29e4d66"/>
    <p:sldId xmlns:r="http://schemas.openxmlformats.org/officeDocument/2006/relationships" id="258" r:id="Rf994a6e9c5944d67"/>
    <p:sldId xmlns:r="http://schemas.openxmlformats.org/officeDocument/2006/relationships" id="259" r:id="Rd91446128bbd40e4"/>
    <p:sldId xmlns:r="http://schemas.openxmlformats.org/officeDocument/2006/relationships" id="260" r:id="Re627eec7e2bc448e"/>
    <p:sldId xmlns:r="http://schemas.openxmlformats.org/officeDocument/2006/relationships" id="261" r:id="R4e388f5389a34dd9"/>
    <p:sldId xmlns:r="http://schemas.openxmlformats.org/officeDocument/2006/relationships" id="262" r:id="R4d11e11e86284f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c97d5a311148a6" /><Relationship Type="http://schemas.openxmlformats.org/officeDocument/2006/relationships/slide" Target="/ppt/slides/slide1.xml" Id="R1363c3abdbf5416b" /><Relationship Type="http://schemas.openxmlformats.org/officeDocument/2006/relationships/slide" Target="/ppt/slides/slide2.xml" Id="Rced78444b29e4d66" /><Relationship Type="http://schemas.openxmlformats.org/officeDocument/2006/relationships/slide" Target="/ppt/slides/slide3.xml" Id="Rf994a6e9c5944d67" /><Relationship Type="http://schemas.openxmlformats.org/officeDocument/2006/relationships/slide" Target="/ppt/slides/slide4.xml" Id="Rd91446128bbd40e4" /><Relationship Type="http://schemas.openxmlformats.org/officeDocument/2006/relationships/slide" Target="/ppt/slides/slide5.xml" Id="Re627eec7e2bc448e" /><Relationship Type="http://schemas.openxmlformats.org/officeDocument/2006/relationships/slide" Target="/ppt/slides/slide6.xml" Id="R4e388f5389a34dd9" /><Relationship Type="http://schemas.openxmlformats.org/officeDocument/2006/relationships/slide" Target="/ppt/slides/slide7.xml" Id="R4d11e11e86284f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7b03a16eff4e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e22876e394db3" /><Relationship Type="http://schemas.openxmlformats.org/officeDocument/2006/relationships/theme" Target="/ppt/slideMasters/theme/theme1.xml" Id="R6f82410f537544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ce22876e394d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6bf1385f944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e7f26eb5240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412174c1849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3594a859d48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05851c16b46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95c6dc2db49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ed87b79614c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PEMAKAP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PEMAKAP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−121 512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269 144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178 702 286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178 785 386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BODIL KATRINE  –  13,9 %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FJELDHUS KATRINE KLOVHOLT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FJELDHUS MARGRETE STEEN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FJELDHUS PERNILLE STEEN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FJELDHUS KATRINE KLOVHOLT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FJELDHUS MARGRETE STEEN  –  11,2 %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 Juels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928 700 631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PEMAKAP AS</a:t>
            </a:r>
          </a:p>
        </p:txBody>
      </p:sp>
    </p:spTree>
  </p:cSld>
  <p:clrMapOvr>
    <a:masterClrMapping xmlns:a="http://schemas.openxmlformats.org/drawingml/2006/main"/>
  </p:clrMapOvr>
</p:sld>
</file>