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f4045e6cd140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4bcfcd490c4785"/>
  </p:sldMasterIdLst>
  <p:sldIdLst>
    <p:sldId xmlns:r="http://schemas.openxmlformats.org/officeDocument/2006/relationships" id="256" r:id="R7978e6682065481c"/>
    <p:sldId xmlns:r="http://schemas.openxmlformats.org/officeDocument/2006/relationships" id="257" r:id="R325389c4f32849c3"/>
    <p:sldId xmlns:r="http://schemas.openxmlformats.org/officeDocument/2006/relationships" id="258" r:id="R380a30b600314275"/>
    <p:sldId xmlns:r="http://schemas.openxmlformats.org/officeDocument/2006/relationships" id="259" r:id="R7503838648464297"/>
    <p:sldId xmlns:r="http://schemas.openxmlformats.org/officeDocument/2006/relationships" id="260" r:id="Ra665759ef933463f"/>
    <p:sldId xmlns:r="http://schemas.openxmlformats.org/officeDocument/2006/relationships" id="261" r:id="Rff96aa47c6264c79"/>
    <p:sldId xmlns:r="http://schemas.openxmlformats.org/officeDocument/2006/relationships" id="262" r:id="R41fa70ff7fca45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bcfcd490c4785" /><Relationship Type="http://schemas.openxmlformats.org/officeDocument/2006/relationships/slide" Target="/ppt/slides/slide1.xml" Id="R7978e6682065481c" /><Relationship Type="http://schemas.openxmlformats.org/officeDocument/2006/relationships/slide" Target="/ppt/slides/slide2.xml" Id="R325389c4f32849c3" /><Relationship Type="http://schemas.openxmlformats.org/officeDocument/2006/relationships/slide" Target="/ppt/slides/slide3.xml" Id="R380a30b600314275" /><Relationship Type="http://schemas.openxmlformats.org/officeDocument/2006/relationships/slide" Target="/ppt/slides/slide4.xml" Id="R7503838648464297" /><Relationship Type="http://schemas.openxmlformats.org/officeDocument/2006/relationships/slide" Target="/ppt/slides/slide5.xml" Id="Ra665759ef933463f" /><Relationship Type="http://schemas.openxmlformats.org/officeDocument/2006/relationships/slide" Target="/ppt/slides/slide6.xml" Id="Rff96aa47c6264c79" /><Relationship Type="http://schemas.openxmlformats.org/officeDocument/2006/relationships/slide" Target="/ppt/slides/slide7.xml" Id="R41fa70ff7fca45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e9864c723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9a183b3d046f9" /><Relationship Type="http://schemas.openxmlformats.org/officeDocument/2006/relationships/theme" Target="/ppt/slideMasters/theme/theme1.xml" Id="R38129e591e2a4d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d9a183b3d046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ab7a45ae043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f5c2e0c8147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7d985ce3949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cb941c82e40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9a91f02914a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2ca19723549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fc11c85fe47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 INVEST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−130 033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827 218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3 626 302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FLÆGSTAD KJERSTI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KLEFSTAD ODD ARNE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Markaplassen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7054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928 713 490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