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c6514d229e46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fe88b73f6848e3"/>
  </p:sldMasterIdLst>
  <p:sldIdLst>
    <p:sldId xmlns:r="http://schemas.openxmlformats.org/officeDocument/2006/relationships" id="256" r:id="Rc64ed62393694116"/>
    <p:sldId xmlns:r="http://schemas.openxmlformats.org/officeDocument/2006/relationships" id="257" r:id="R0f4e7329770d42b7"/>
    <p:sldId xmlns:r="http://schemas.openxmlformats.org/officeDocument/2006/relationships" id="258" r:id="Rf61fc71d743c4bd9"/>
    <p:sldId xmlns:r="http://schemas.openxmlformats.org/officeDocument/2006/relationships" id="259" r:id="R15e4017ee43243d4"/>
    <p:sldId xmlns:r="http://schemas.openxmlformats.org/officeDocument/2006/relationships" id="260" r:id="Rd584d4f1e7374943"/>
    <p:sldId xmlns:r="http://schemas.openxmlformats.org/officeDocument/2006/relationships" id="261" r:id="R4a527a3f36a54c4b"/>
    <p:sldId xmlns:r="http://schemas.openxmlformats.org/officeDocument/2006/relationships" id="262" r:id="R1c983b029f2f45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fe88b73f6848e3" /><Relationship Type="http://schemas.openxmlformats.org/officeDocument/2006/relationships/slide" Target="/ppt/slides/slide1.xml" Id="Rc64ed62393694116" /><Relationship Type="http://schemas.openxmlformats.org/officeDocument/2006/relationships/slide" Target="/ppt/slides/slide2.xml" Id="R0f4e7329770d42b7" /><Relationship Type="http://schemas.openxmlformats.org/officeDocument/2006/relationships/slide" Target="/ppt/slides/slide3.xml" Id="Rf61fc71d743c4bd9" /><Relationship Type="http://schemas.openxmlformats.org/officeDocument/2006/relationships/slide" Target="/ppt/slides/slide4.xml" Id="R15e4017ee43243d4" /><Relationship Type="http://schemas.openxmlformats.org/officeDocument/2006/relationships/slide" Target="/ppt/slides/slide5.xml" Id="Rd584d4f1e7374943" /><Relationship Type="http://schemas.openxmlformats.org/officeDocument/2006/relationships/slide" Target="/ppt/slides/slide6.xml" Id="R4a527a3f36a54c4b" /><Relationship Type="http://schemas.openxmlformats.org/officeDocument/2006/relationships/slide" Target="/ppt/slides/slide7.xml" Id="R1c983b029f2f45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e06de5137545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3b06086a34c66" /><Relationship Type="http://schemas.openxmlformats.org/officeDocument/2006/relationships/theme" Target="/ppt/slideMasters/theme/theme1.xml" Id="R3a4077ebb31f4a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03b06086a34c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42823289641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78f2ccdef47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c6bde5c8841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ee6a5cf3844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f9050d56149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c837360d841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2d7f2fa1949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IVERK ARKITEKT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IVERK ARKITEKT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IVERK ARKITEKT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IVERK ARKITEKT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IVERK ARKITEKT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IVERK ARKITEKT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1 667 254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139 912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133 510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363 909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IVERK ARKITEKT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IVERK ARKITEKT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928 719 863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IVERK ARKITEKT AS</a:t>
            </a:r>
          </a:p>
        </p:txBody>
      </p:sp>
    </p:spTree>
  </p:cSld>
  <p:clrMapOvr>
    <a:masterClrMapping xmlns:a="http://schemas.openxmlformats.org/drawingml/2006/main"/>
  </p:clrMapOvr>
</p:sld>
</file>