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d99082e0d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613e2ffcb4050"/>
  </p:sldMasterIdLst>
  <p:sldIdLst>
    <p:sldId xmlns:r="http://schemas.openxmlformats.org/officeDocument/2006/relationships" id="256" r:id="R3986e37ce33142b2"/>
    <p:sldId xmlns:r="http://schemas.openxmlformats.org/officeDocument/2006/relationships" id="257" r:id="R11667bc8c59044e1"/>
    <p:sldId xmlns:r="http://schemas.openxmlformats.org/officeDocument/2006/relationships" id="258" r:id="R3425082a761e4bd6"/>
    <p:sldId xmlns:r="http://schemas.openxmlformats.org/officeDocument/2006/relationships" id="259" r:id="R3c28b770088049d8"/>
    <p:sldId xmlns:r="http://schemas.openxmlformats.org/officeDocument/2006/relationships" id="260" r:id="R2cae475d157243d1"/>
    <p:sldId xmlns:r="http://schemas.openxmlformats.org/officeDocument/2006/relationships" id="261" r:id="R43d6b555d9c94922"/>
    <p:sldId xmlns:r="http://schemas.openxmlformats.org/officeDocument/2006/relationships" id="262" r:id="R85964ee8ed69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613e2ffcb4050" /><Relationship Type="http://schemas.openxmlformats.org/officeDocument/2006/relationships/slide" Target="/ppt/slides/slide1.xml" Id="R3986e37ce33142b2" /><Relationship Type="http://schemas.openxmlformats.org/officeDocument/2006/relationships/slide" Target="/ppt/slides/slide2.xml" Id="R11667bc8c59044e1" /><Relationship Type="http://schemas.openxmlformats.org/officeDocument/2006/relationships/slide" Target="/ppt/slides/slide3.xml" Id="R3425082a761e4bd6" /><Relationship Type="http://schemas.openxmlformats.org/officeDocument/2006/relationships/slide" Target="/ppt/slides/slide4.xml" Id="R3c28b770088049d8" /><Relationship Type="http://schemas.openxmlformats.org/officeDocument/2006/relationships/slide" Target="/ppt/slides/slide5.xml" Id="R2cae475d157243d1" /><Relationship Type="http://schemas.openxmlformats.org/officeDocument/2006/relationships/slide" Target="/ppt/slides/slide6.xml" Id="R43d6b555d9c94922" /><Relationship Type="http://schemas.openxmlformats.org/officeDocument/2006/relationships/slide" Target="/ppt/slides/slide7.xml" Id="R85964ee8ed69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305bba2f9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fe315fd043f5" /><Relationship Type="http://schemas.openxmlformats.org/officeDocument/2006/relationships/theme" Target="/ppt/slideMasters/theme/theme1.xml" Id="R09cefb40dfb0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ffe315fd0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b34aa27ed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f66f02ad9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b16bed97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3d5548b2c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76c4c201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34dd3f11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717788b7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HARALDSPLASS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