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de3a87631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c1c5b87b44712"/>
  </p:sldMasterIdLst>
  <p:sldIdLst>
    <p:sldId xmlns:r="http://schemas.openxmlformats.org/officeDocument/2006/relationships" id="256" r:id="Rf74f49cfe8ce4fa9"/>
    <p:sldId xmlns:r="http://schemas.openxmlformats.org/officeDocument/2006/relationships" id="257" r:id="R51005ea294c64c1b"/>
    <p:sldId xmlns:r="http://schemas.openxmlformats.org/officeDocument/2006/relationships" id="258" r:id="R1feaba67c06a473a"/>
    <p:sldId xmlns:r="http://schemas.openxmlformats.org/officeDocument/2006/relationships" id="259" r:id="R904425dff6614836"/>
    <p:sldId xmlns:r="http://schemas.openxmlformats.org/officeDocument/2006/relationships" id="260" r:id="R4b06d082d3894e14"/>
    <p:sldId xmlns:r="http://schemas.openxmlformats.org/officeDocument/2006/relationships" id="261" r:id="R5cc2c221668d442a"/>
    <p:sldId xmlns:r="http://schemas.openxmlformats.org/officeDocument/2006/relationships" id="262" r:id="R74f4135ba0ad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c1c5b87b44712" /><Relationship Type="http://schemas.openxmlformats.org/officeDocument/2006/relationships/slide" Target="/ppt/slides/slide1.xml" Id="Rf74f49cfe8ce4fa9" /><Relationship Type="http://schemas.openxmlformats.org/officeDocument/2006/relationships/slide" Target="/ppt/slides/slide2.xml" Id="R51005ea294c64c1b" /><Relationship Type="http://schemas.openxmlformats.org/officeDocument/2006/relationships/slide" Target="/ppt/slides/slide3.xml" Id="R1feaba67c06a473a" /><Relationship Type="http://schemas.openxmlformats.org/officeDocument/2006/relationships/slide" Target="/ppt/slides/slide4.xml" Id="R904425dff6614836" /><Relationship Type="http://schemas.openxmlformats.org/officeDocument/2006/relationships/slide" Target="/ppt/slides/slide5.xml" Id="R4b06d082d3894e14" /><Relationship Type="http://schemas.openxmlformats.org/officeDocument/2006/relationships/slide" Target="/ppt/slides/slide6.xml" Id="R5cc2c221668d442a" /><Relationship Type="http://schemas.openxmlformats.org/officeDocument/2006/relationships/slide" Target="/ppt/slides/slide7.xml" Id="R74f4135ba0ad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baa97bd8c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c1c0b8b744e02" /><Relationship Type="http://schemas.openxmlformats.org/officeDocument/2006/relationships/theme" Target="/ppt/slideMasters/theme/theme1.xml" Id="Ra88f7f4d858e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c1c0b8b74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67a84a2b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e22104cd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2cce28357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f3e7a981d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ede6919a6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d7ad6e14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f5b4a07b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B.S.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B.S.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B.S. GRAVESERVICE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B.S.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B.S.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B.S.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53 972 595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1 462 748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20 606 091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B.S.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GRUPPEN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CONSTRUCTION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B.S.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Dragelandsveien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928 722 570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B.S. GRAVESERVICE AS</a:t>
            </a:r>
          </a:p>
        </p:txBody>
      </p:sp>
    </p:spTree>
  </p:cSld>
  <p:clrMapOvr>
    <a:masterClrMapping xmlns:a="http://schemas.openxmlformats.org/drawingml/2006/main"/>
  </p:clrMapOvr>
</p:sld>
</file>