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1b6acbd4eb41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e59585ab8452c"/>
  </p:sldMasterIdLst>
  <p:sldIdLst>
    <p:sldId xmlns:r="http://schemas.openxmlformats.org/officeDocument/2006/relationships" id="256" r:id="Rb46574a7f5df4cd8"/>
    <p:sldId xmlns:r="http://schemas.openxmlformats.org/officeDocument/2006/relationships" id="257" r:id="R42488c50c76e4d87"/>
    <p:sldId xmlns:r="http://schemas.openxmlformats.org/officeDocument/2006/relationships" id="258" r:id="Rf437d933ded546bc"/>
    <p:sldId xmlns:r="http://schemas.openxmlformats.org/officeDocument/2006/relationships" id="259" r:id="R2c5fdabf026e4f94"/>
    <p:sldId xmlns:r="http://schemas.openxmlformats.org/officeDocument/2006/relationships" id="260" r:id="Rbe777647dc424824"/>
    <p:sldId xmlns:r="http://schemas.openxmlformats.org/officeDocument/2006/relationships" id="261" r:id="Ra63bde841a684fcf"/>
    <p:sldId xmlns:r="http://schemas.openxmlformats.org/officeDocument/2006/relationships" id="262" r:id="R8cd80b333e1e49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e59585ab8452c" /><Relationship Type="http://schemas.openxmlformats.org/officeDocument/2006/relationships/slide" Target="/ppt/slides/slide1.xml" Id="Rb46574a7f5df4cd8" /><Relationship Type="http://schemas.openxmlformats.org/officeDocument/2006/relationships/slide" Target="/ppt/slides/slide2.xml" Id="R42488c50c76e4d87" /><Relationship Type="http://schemas.openxmlformats.org/officeDocument/2006/relationships/slide" Target="/ppt/slides/slide3.xml" Id="Rf437d933ded546bc" /><Relationship Type="http://schemas.openxmlformats.org/officeDocument/2006/relationships/slide" Target="/ppt/slides/slide4.xml" Id="R2c5fdabf026e4f94" /><Relationship Type="http://schemas.openxmlformats.org/officeDocument/2006/relationships/slide" Target="/ppt/slides/slide5.xml" Id="Rbe777647dc424824" /><Relationship Type="http://schemas.openxmlformats.org/officeDocument/2006/relationships/slide" Target="/ppt/slides/slide6.xml" Id="Ra63bde841a684fcf" /><Relationship Type="http://schemas.openxmlformats.org/officeDocument/2006/relationships/slide" Target="/ppt/slides/slide7.xml" Id="R8cd80b333e1e49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8bd20f82a41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872d785754448" /><Relationship Type="http://schemas.openxmlformats.org/officeDocument/2006/relationships/theme" Target="/ppt/slideMasters/theme/theme1.xml" Id="R6bcd98bfcaf540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b872d7857544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8d17d6fc84f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448bfdfb0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3300061ab4f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3f9f8fd6743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03ccc608a40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fc32590d14e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a3280c2e94b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DS BYGG &amp;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 BYGG &amp; EIENDOM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1 951 031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689 327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DANIEL ØDEBY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Karlsvognen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928 728 935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DS BYGG &amp; EIENDOM AS</a:t>
            </a:r>
          </a:p>
        </p:txBody>
      </p:sp>
    </p:spTree>
  </p:cSld>
  <p:clrMapOvr>
    <a:masterClrMapping xmlns:a="http://schemas.openxmlformats.org/drawingml/2006/main"/>
  </p:clrMapOvr>
</p:sld>
</file>