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9c8b51143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c7a1e67fb4cc6"/>
  </p:sldMasterIdLst>
  <p:sldIdLst>
    <p:sldId xmlns:r="http://schemas.openxmlformats.org/officeDocument/2006/relationships" id="256" r:id="R3d21eea2f8b949f5"/>
    <p:sldId xmlns:r="http://schemas.openxmlformats.org/officeDocument/2006/relationships" id="257" r:id="R032fd276638d4d39"/>
    <p:sldId xmlns:r="http://schemas.openxmlformats.org/officeDocument/2006/relationships" id="258" r:id="R3d8aa82d708c4912"/>
    <p:sldId xmlns:r="http://schemas.openxmlformats.org/officeDocument/2006/relationships" id="259" r:id="Rb702453d12e44991"/>
    <p:sldId xmlns:r="http://schemas.openxmlformats.org/officeDocument/2006/relationships" id="260" r:id="R2126dd46bccc4901"/>
    <p:sldId xmlns:r="http://schemas.openxmlformats.org/officeDocument/2006/relationships" id="261" r:id="R301dd738d1414832"/>
    <p:sldId xmlns:r="http://schemas.openxmlformats.org/officeDocument/2006/relationships" id="262" r:id="Re5addc2e9392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c7a1e67fb4cc6" /><Relationship Type="http://schemas.openxmlformats.org/officeDocument/2006/relationships/slide" Target="/ppt/slides/slide1.xml" Id="R3d21eea2f8b949f5" /><Relationship Type="http://schemas.openxmlformats.org/officeDocument/2006/relationships/slide" Target="/ppt/slides/slide2.xml" Id="R032fd276638d4d39" /><Relationship Type="http://schemas.openxmlformats.org/officeDocument/2006/relationships/slide" Target="/ppt/slides/slide3.xml" Id="R3d8aa82d708c4912" /><Relationship Type="http://schemas.openxmlformats.org/officeDocument/2006/relationships/slide" Target="/ppt/slides/slide4.xml" Id="Rb702453d12e44991" /><Relationship Type="http://schemas.openxmlformats.org/officeDocument/2006/relationships/slide" Target="/ppt/slides/slide5.xml" Id="R2126dd46bccc4901" /><Relationship Type="http://schemas.openxmlformats.org/officeDocument/2006/relationships/slide" Target="/ppt/slides/slide6.xml" Id="R301dd738d1414832" /><Relationship Type="http://schemas.openxmlformats.org/officeDocument/2006/relationships/slide" Target="/ppt/slides/slide7.xml" Id="Re5addc2e9392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665721327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45488d9f48b3" /><Relationship Type="http://schemas.openxmlformats.org/officeDocument/2006/relationships/theme" Target="/ppt/slideMasters/theme/theme1.xml" Id="R02b8b4dde946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845488d9f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7a1475bae42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b3c1cad1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923af22ba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0c08801b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536e088c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1d020f916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0bb041af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SAMOT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SAMOT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TOMAS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928 729 230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SAMOT AS</a:t>
            </a:r>
          </a:p>
        </p:txBody>
      </p:sp>
    </p:spTree>
  </p:cSld>
  <p:clrMapOvr>
    <a:masterClrMapping xmlns:a="http://schemas.openxmlformats.org/drawingml/2006/main"/>
  </p:clrMapOvr>
</p:sld>
</file>