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6c0f2eea1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72efdd0374e83"/>
  </p:sldMasterIdLst>
  <p:sldIdLst>
    <p:sldId xmlns:r="http://schemas.openxmlformats.org/officeDocument/2006/relationships" id="256" r:id="R390318b653094e42"/>
    <p:sldId xmlns:r="http://schemas.openxmlformats.org/officeDocument/2006/relationships" id="257" r:id="Rcb02adaca5b64e1c"/>
    <p:sldId xmlns:r="http://schemas.openxmlformats.org/officeDocument/2006/relationships" id="258" r:id="R2402a32add4b4498"/>
    <p:sldId xmlns:r="http://schemas.openxmlformats.org/officeDocument/2006/relationships" id="259" r:id="Rcf35327d1d084f25"/>
    <p:sldId xmlns:r="http://schemas.openxmlformats.org/officeDocument/2006/relationships" id="260" r:id="Re106f228e6984db2"/>
    <p:sldId xmlns:r="http://schemas.openxmlformats.org/officeDocument/2006/relationships" id="261" r:id="Rdbf0683e1d204538"/>
    <p:sldId xmlns:r="http://schemas.openxmlformats.org/officeDocument/2006/relationships" id="262" r:id="R5788e56ef770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72efdd0374e83" /><Relationship Type="http://schemas.openxmlformats.org/officeDocument/2006/relationships/slide" Target="/ppt/slides/slide1.xml" Id="R390318b653094e42" /><Relationship Type="http://schemas.openxmlformats.org/officeDocument/2006/relationships/slide" Target="/ppt/slides/slide2.xml" Id="Rcb02adaca5b64e1c" /><Relationship Type="http://schemas.openxmlformats.org/officeDocument/2006/relationships/slide" Target="/ppt/slides/slide3.xml" Id="R2402a32add4b4498" /><Relationship Type="http://schemas.openxmlformats.org/officeDocument/2006/relationships/slide" Target="/ppt/slides/slide4.xml" Id="Rcf35327d1d084f25" /><Relationship Type="http://schemas.openxmlformats.org/officeDocument/2006/relationships/slide" Target="/ppt/slides/slide5.xml" Id="Re106f228e6984db2" /><Relationship Type="http://schemas.openxmlformats.org/officeDocument/2006/relationships/slide" Target="/ppt/slides/slide6.xml" Id="Rdbf0683e1d204538" /><Relationship Type="http://schemas.openxmlformats.org/officeDocument/2006/relationships/slide" Target="/ppt/slides/slide7.xml" Id="R5788e56ef770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246b9c1d6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5381c36d34cba" /><Relationship Type="http://schemas.openxmlformats.org/officeDocument/2006/relationships/theme" Target="/ppt/slideMasters/theme/theme1.xml" Id="R65fbba7b019b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5381c36d3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a16c8fc7941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c406dd632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783bdfb15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d1dc02f1f44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0ec8230744e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fbcd165c47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d9a1e8a8f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FLATMO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FLATMO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FLATMO RØR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FLATMO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FLATMO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FLATMO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8 103 139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1 096 746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5 100 074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FLATMO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FLATMO ANDRE HANSTEENSEN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FLATMO NORALF SNOEN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FLATMO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Industrivegen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928 732 398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FLATMO RØR AS</a:t>
            </a:r>
          </a:p>
        </p:txBody>
      </p:sp>
    </p:spTree>
  </p:cSld>
  <p:clrMapOvr>
    <a:masterClrMapping xmlns:a="http://schemas.openxmlformats.org/drawingml/2006/main"/>
  </p:clrMapOvr>
</p:sld>
</file>