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af520ebb8e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5dbebbddc4bff"/>
  </p:sldMasterIdLst>
  <p:sldIdLst>
    <p:sldId xmlns:r="http://schemas.openxmlformats.org/officeDocument/2006/relationships" id="256" r:id="R5e4d89c4fd05425a"/>
    <p:sldId xmlns:r="http://schemas.openxmlformats.org/officeDocument/2006/relationships" id="257" r:id="Ra22c9ccbdcd14e1e"/>
    <p:sldId xmlns:r="http://schemas.openxmlformats.org/officeDocument/2006/relationships" id="258" r:id="Rc19ccb54c55849b9"/>
    <p:sldId xmlns:r="http://schemas.openxmlformats.org/officeDocument/2006/relationships" id="259" r:id="R9e472cba181e4879"/>
    <p:sldId xmlns:r="http://schemas.openxmlformats.org/officeDocument/2006/relationships" id="260" r:id="Rd22ea565a5804499"/>
    <p:sldId xmlns:r="http://schemas.openxmlformats.org/officeDocument/2006/relationships" id="261" r:id="R5d4df125acfb4c4b"/>
    <p:sldId xmlns:r="http://schemas.openxmlformats.org/officeDocument/2006/relationships" id="262" r:id="R68db898899894e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5dbebbddc4bff" /><Relationship Type="http://schemas.openxmlformats.org/officeDocument/2006/relationships/slide" Target="/ppt/slides/slide1.xml" Id="R5e4d89c4fd05425a" /><Relationship Type="http://schemas.openxmlformats.org/officeDocument/2006/relationships/slide" Target="/ppt/slides/slide2.xml" Id="Ra22c9ccbdcd14e1e" /><Relationship Type="http://schemas.openxmlformats.org/officeDocument/2006/relationships/slide" Target="/ppt/slides/slide3.xml" Id="Rc19ccb54c55849b9" /><Relationship Type="http://schemas.openxmlformats.org/officeDocument/2006/relationships/slide" Target="/ppt/slides/slide4.xml" Id="R9e472cba181e4879" /><Relationship Type="http://schemas.openxmlformats.org/officeDocument/2006/relationships/slide" Target="/ppt/slides/slide5.xml" Id="Rd22ea565a5804499" /><Relationship Type="http://schemas.openxmlformats.org/officeDocument/2006/relationships/slide" Target="/ppt/slides/slide6.xml" Id="R5d4df125acfb4c4b" /><Relationship Type="http://schemas.openxmlformats.org/officeDocument/2006/relationships/slide" Target="/ppt/slides/slide7.xml" Id="R68db898899894e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50bcbd79c4e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970c0be094671" /><Relationship Type="http://schemas.openxmlformats.org/officeDocument/2006/relationships/theme" Target="/ppt/slideMasters/theme/theme1.xml" Id="Re5660bdacfdb41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970c0be09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e8471f45043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b422627ca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7ffc504ff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c8bc7e0c5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b26b3ccb64e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bee7e2c364c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55d3c70a14e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SONDRE EVJU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SONDRE EVJU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EVJU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SONDRE EVJU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SONDRE EVJU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SONDRE EVJU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7 368 838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4 005 169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SONDRE EVJU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EVJU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SONDRE EVJU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928 735 036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SONDRE EVJU AS</a:t>
            </a:r>
          </a:p>
        </p:txBody>
      </p:sp>
    </p:spTree>
  </p:cSld>
  <p:clrMapOvr>
    <a:masterClrMapping xmlns:a="http://schemas.openxmlformats.org/drawingml/2006/main"/>
  </p:clrMapOvr>
</p:sld>
</file>