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7d2f9d8efd43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6f0d379ddfc4393"/>
  </p:sldMasterIdLst>
  <p:sldIdLst>
    <p:sldId xmlns:r="http://schemas.openxmlformats.org/officeDocument/2006/relationships" id="256" r:id="Rfd722c0dc66944a2"/>
    <p:sldId xmlns:r="http://schemas.openxmlformats.org/officeDocument/2006/relationships" id="257" r:id="R3eacbd5147234044"/>
    <p:sldId xmlns:r="http://schemas.openxmlformats.org/officeDocument/2006/relationships" id="258" r:id="R3e06125989214d1c"/>
    <p:sldId xmlns:r="http://schemas.openxmlformats.org/officeDocument/2006/relationships" id="259" r:id="R7520191de8184138"/>
    <p:sldId xmlns:r="http://schemas.openxmlformats.org/officeDocument/2006/relationships" id="260" r:id="Rc63434a8bc774ae1"/>
    <p:sldId xmlns:r="http://schemas.openxmlformats.org/officeDocument/2006/relationships" id="261" r:id="R1309d7736c534f17"/>
    <p:sldId xmlns:r="http://schemas.openxmlformats.org/officeDocument/2006/relationships" id="262" r:id="R4ba188bd84f34a2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f0d379ddfc4393" /><Relationship Type="http://schemas.openxmlformats.org/officeDocument/2006/relationships/slide" Target="/ppt/slides/slide1.xml" Id="Rfd722c0dc66944a2" /><Relationship Type="http://schemas.openxmlformats.org/officeDocument/2006/relationships/slide" Target="/ppt/slides/slide2.xml" Id="R3eacbd5147234044" /><Relationship Type="http://schemas.openxmlformats.org/officeDocument/2006/relationships/slide" Target="/ppt/slides/slide3.xml" Id="R3e06125989214d1c" /><Relationship Type="http://schemas.openxmlformats.org/officeDocument/2006/relationships/slide" Target="/ppt/slides/slide4.xml" Id="R7520191de8184138" /><Relationship Type="http://schemas.openxmlformats.org/officeDocument/2006/relationships/slide" Target="/ppt/slides/slide5.xml" Id="Rc63434a8bc774ae1" /><Relationship Type="http://schemas.openxmlformats.org/officeDocument/2006/relationships/slide" Target="/ppt/slides/slide6.xml" Id="R1309d7736c534f17" /><Relationship Type="http://schemas.openxmlformats.org/officeDocument/2006/relationships/slide" Target="/ppt/slides/slide7.xml" Id="R4ba188bd84f34a2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023ee947d0433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7289f706114587" /><Relationship Type="http://schemas.openxmlformats.org/officeDocument/2006/relationships/theme" Target="/ppt/slideMasters/theme/theme1.xml" Id="R8159d912254b41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7289f7061145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83624f25be4d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6cf8d137d247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07a7151be747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9e8b0698142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c62f3aaa9c44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9d2c5b2ed04d3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58a48612d48d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TRÅKK 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TRÅKK T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819 561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641 711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3 608 380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AUSLAND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Vinkelveien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3213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928 737 047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TRÅKK T AS</a:t>
            </a:r>
          </a:p>
        </p:txBody>
      </p:sp>
    </p:spTree>
  </p:cSld>
  <p:clrMapOvr>
    <a:masterClrMapping xmlns:a="http://schemas.openxmlformats.org/drawingml/2006/main"/>
  </p:clrMapOvr>
</p:sld>
</file>