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26e18d19f544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88af066dc84c7c"/>
  </p:sldMasterIdLst>
  <p:sldIdLst>
    <p:sldId xmlns:r="http://schemas.openxmlformats.org/officeDocument/2006/relationships" id="256" r:id="R73d2fb23c3cd43aa"/>
    <p:sldId xmlns:r="http://schemas.openxmlformats.org/officeDocument/2006/relationships" id="257" r:id="Rfcf1822142424423"/>
    <p:sldId xmlns:r="http://schemas.openxmlformats.org/officeDocument/2006/relationships" id="258" r:id="R7defc417fe6142e7"/>
    <p:sldId xmlns:r="http://schemas.openxmlformats.org/officeDocument/2006/relationships" id="259" r:id="R2865c98f001e4710"/>
    <p:sldId xmlns:r="http://schemas.openxmlformats.org/officeDocument/2006/relationships" id="260" r:id="R05a0d7d2c434440c"/>
    <p:sldId xmlns:r="http://schemas.openxmlformats.org/officeDocument/2006/relationships" id="261" r:id="Re2b5b55d298f4a73"/>
    <p:sldId xmlns:r="http://schemas.openxmlformats.org/officeDocument/2006/relationships" id="262" r:id="Rb60ab041ef0a4e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88af066dc84c7c" /><Relationship Type="http://schemas.openxmlformats.org/officeDocument/2006/relationships/slide" Target="/ppt/slides/slide1.xml" Id="R73d2fb23c3cd43aa" /><Relationship Type="http://schemas.openxmlformats.org/officeDocument/2006/relationships/slide" Target="/ppt/slides/slide2.xml" Id="Rfcf1822142424423" /><Relationship Type="http://schemas.openxmlformats.org/officeDocument/2006/relationships/slide" Target="/ppt/slides/slide3.xml" Id="R7defc417fe6142e7" /><Relationship Type="http://schemas.openxmlformats.org/officeDocument/2006/relationships/slide" Target="/ppt/slides/slide4.xml" Id="R2865c98f001e4710" /><Relationship Type="http://schemas.openxmlformats.org/officeDocument/2006/relationships/slide" Target="/ppt/slides/slide5.xml" Id="R05a0d7d2c434440c" /><Relationship Type="http://schemas.openxmlformats.org/officeDocument/2006/relationships/slide" Target="/ppt/slides/slide6.xml" Id="Re2b5b55d298f4a73" /><Relationship Type="http://schemas.openxmlformats.org/officeDocument/2006/relationships/slide" Target="/ppt/slides/slide7.xml" Id="Rb60ab041ef0a4e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b6dc4e2bba42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01e7c8df84506" /><Relationship Type="http://schemas.openxmlformats.org/officeDocument/2006/relationships/theme" Target="/ppt/slideMasters/theme/theme1.xml" Id="R0a3f75494b5142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f01e7c8df845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d9f1e6e184f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a40e45b7c240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969d47e1024f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0aa126f4743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fdc75c72048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5f895303241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eae4999f240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GRØTVÅGEN NÆRINGSPARK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GRØTVÅGEN NÆRINGSPARK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3 767 645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1 638 611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632 006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1 582 610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12 799 144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SØSTUGGU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BERNTSEN HOLDING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EBER HOLDING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Lernesstranda 127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928 737 381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GRØTVÅGEN NÆRINGSPARK AS</a:t>
            </a:r>
          </a:p>
        </p:txBody>
      </p:sp>
    </p:spTree>
  </p:cSld>
  <p:clrMapOvr>
    <a:masterClrMapping xmlns:a="http://schemas.openxmlformats.org/drawingml/2006/main"/>
  </p:clrMapOvr>
</p:sld>
</file>