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c3cae8a2c242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238193a6654595"/>
  </p:sldMasterIdLst>
  <p:sldIdLst>
    <p:sldId xmlns:r="http://schemas.openxmlformats.org/officeDocument/2006/relationships" id="256" r:id="Rf451183792e94e93"/>
    <p:sldId xmlns:r="http://schemas.openxmlformats.org/officeDocument/2006/relationships" id="257" r:id="R18fbac8c798f4ec5"/>
    <p:sldId xmlns:r="http://schemas.openxmlformats.org/officeDocument/2006/relationships" id="258" r:id="R03b91ffd584244aa"/>
    <p:sldId xmlns:r="http://schemas.openxmlformats.org/officeDocument/2006/relationships" id="259" r:id="Rf0ffe712b46a4e71"/>
    <p:sldId xmlns:r="http://schemas.openxmlformats.org/officeDocument/2006/relationships" id="260" r:id="R9ab98615406545d3"/>
    <p:sldId xmlns:r="http://schemas.openxmlformats.org/officeDocument/2006/relationships" id="261" r:id="Rea9a6b46ba484696"/>
    <p:sldId xmlns:r="http://schemas.openxmlformats.org/officeDocument/2006/relationships" id="262" r:id="R4c13b0f17a6b4d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238193a6654595" /><Relationship Type="http://schemas.openxmlformats.org/officeDocument/2006/relationships/slide" Target="/ppt/slides/slide1.xml" Id="Rf451183792e94e93" /><Relationship Type="http://schemas.openxmlformats.org/officeDocument/2006/relationships/slide" Target="/ppt/slides/slide2.xml" Id="R18fbac8c798f4ec5" /><Relationship Type="http://schemas.openxmlformats.org/officeDocument/2006/relationships/slide" Target="/ppt/slides/slide3.xml" Id="R03b91ffd584244aa" /><Relationship Type="http://schemas.openxmlformats.org/officeDocument/2006/relationships/slide" Target="/ppt/slides/slide4.xml" Id="Rf0ffe712b46a4e71" /><Relationship Type="http://schemas.openxmlformats.org/officeDocument/2006/relationships/slide" Target="/ppt/slides/slide5.xml" Id="R9ab98615406545d3" /><Relationship Type="http://schemas.openxmlformats.org/officeDocument/2006/relationships/slide" Target="/ppt/slides/slide6.xml" Id="Rea9a6b46ba484696" /><Relationship Type="http://schemas.openxmlformats.org/officeDocument/2006/relationships/slide" Target="/ppt/slides/slide7.xml" Id="R4c13b0f17a6b4d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cb669372644c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aa25345c74ef8" /><Relationship Type="http://schemas.openxmlformats.org/officeDocument/2006/relationships/theme" Target="/ppt/slideMasters/theme/theme1.xml" Id="Ra663674d076f40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eaa25345c74e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a6310590d47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56518792d49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deb782f344d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dc6fa314f48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8622e02a141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0c58c3a2f46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8241683c649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MURMESTER ERLEND KNUDTSEN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ERLEND KNUDTSEN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MURMESTER ERLEND KNUDTSEN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ERLEND KNUDTSEN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ERLEND KNUDTSEN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ERLEND KNUDTSEN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17 314 178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1 766 184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1 292 751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2 909 977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5 988 166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ERLEND KNUDTSEN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 K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YDSE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 HAUGER HOLDING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ERLEND KNUDTSEN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Fossegrenda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928 743 330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ERLEND KNUDTSEN AS</a:t>
            </a:r>
          </a:p>
        </p:txBody>
      </p:sp>
    </p:spTree>
  </p:cSld>
  <p:clrMapOvr>
    <a:masterClrMapping xmlns:a="http://schemas.openxmlformats.org/drawingml/2006/main"/>
  </p:clrMapOvr>
</p:sld>
</file>