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6e820128a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f1b32cd94452e"/>
  </p:sldMasterIdLst>
  <p:sldIdLst>
    <p:sldId xmlns:r="http://schemas.openxmlformats.org/officeDocument/2006/relationships" id="256" r:id="R812955dd4bf04370"/>
    <p:sldId xmlns:r="http://schemas.openxmlformats.org/officeDocument/2006/relationships" id="257" r:id="R6f85edc9b9514cf3"/>
    <p:sldId xmlns:r="http://schemas.openxmlformats.org/officeDocument/2006/relationships" id="258" r:id="R89beee72825341ea"/>
    <p:sldId xmlns:r="http://schemas.openxmlformats.org/officeDocument/2006/relationships" id="259" r:id="Rb8917fa2ecbe4490"/>
    <p:sldId xmlns:r="http://schemas.openxmlformats.org/officeDocument/2006/relationships" id="260" r:id="Rc3da1eb81c274126"/>
    <p:sldId xmlns:r="http://schemas.openxmlformats.org/officeDocument/2006/relationships" id="261" r:id="R5abbdc2d0cf14c45"/>
    <p:sldId xmlns:r="http://schemas.openxmlformats.org/officeDocument/2006/relationships" id="262" r:id="Rcd0f07794b64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f1b32cd94452e" /><Relationship Type="http://schemas.openxmlformats.org/officeDocument/2006/relationships/slide" Target="/ppt/slides/slide1.xml" Id="R812955dd4bf04370" /><Relationship Type="http://schemas.openxmlformats.org/officeDocument/2006/relationships/slide" Target="/ppt/slides/slide2.xml" Id="R6f85edc9b9514cf3" /><Relationship Type="http://schemas.openxmlformats.org/officeDocument/2006/relationships/slide" Target="/ppt/slides/slide3.xml" Id="R89beee72825341ea" /><Relationship Type="http://schemas.openxmlformats.org/officeDocument/2006/relationships/slide" Target="/ppt/slides/slide4.xml" Id="Rb8917fa2ecbe4490" /><Relationship Type="http://schemas.openxmlformats.org/officeDocument/2006/relationships/slide" Target="/ppt/slides/slide5.xml" Id="Rc3da1eb81c274126" /><Relationship Type="http://schemas.openxmlformats.org/officeDocument/2006/relationships/slide" Target="/ppt/slides/slide6.xml" Id="R5abbdc2d0cf14c45" /><Relationship Type="http://schemas.openxmlformats.org/officeDocument/2006/relationships/slide" Target="/ppt/slides/slide7.xml" Id="Rcd0f07794b64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71534c8b7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c69a9a444b6c" /><Relationship Type="http://schemas.openxmlformats.org/officeDocument/2006/relationships/theme" Target="/ppt/slideMasters/theme/theme1.xml" Id="R626a20f7636f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68c69a9a44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d3f9fdfa7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32507cdc4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1e13c107a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888ad4b62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0855b3c97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7ae89cc67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1d929349b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902 439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SOGNNÆS HENRIK JENTSCH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928 743 489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