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46a9ef0fc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d4accee0d4bba"/>
  </p:sldMasterIdLst>
  <p:sldIdLst>
    <p:sldId xmlns:r="http://schemas.openxmlformats.org/officeDocument/2006/relationships" id="256" r:id="R0eace2686979423d"/>
    <p:sldId xmlns:r="http://schemas.openxmlformats.org/officeDocument/2006/relationships" id="257" r:id="Re2f1df7ab55d4bbd"/>
    <p:sldId xmlns:r="http://schemas.openxmlformats.org/officeDocument/2006/relationships" id="258" r:id="R652611734a2243a8"/>
    <p:sldId xmlns:r="http://schemas.openxmlformats.org/officeDocument/2006/relationships" id="259" r:id="R587086748d994905"/>
    <p:sldId xmlns:r="http://schemas.openxmlformats.org/officeDocument/2006/relationships" id="260" r:id="Rd861c90e1cd446fa"/>
    <p:sldId xmlns:r="http://schemas.openxmlformats.org/officeDocument/2006/relationships" id="261" r:id="Rd324e8fbb2e847ff"/>
    <p:sldId xmlns:r="http://schemas.openxmlformats.org/officeDocument/2006/relationships" id="262" r:id="Rddbd8c0d6045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d4accee0d4bba" /><Relationship Type="http://schemas.openxmlformats.org/officeDocument/2006/relationships/slide" Target="/ppt/slides/slide1.xml" Id="R0eace2686979423d" /><Relationship Type="http://schemas.openxmlformats.org/officeDocument/2006/relationships/slide" Target="/ppt/slides/slide2.xml" Id="Re2f1df7ab55d4bbd" /><Relationship Type="http://schemas.openxmlformats.org/officeDocument/2006/relationships/slide" Target="/ppt/slides/slide3.xml" Id="R652611734a2243a8" /><Relationship Type="http://schemas.openxmlformats.org/officeDocument/2006/relationships/slide" Target="/ppt/slides/slide4.xml" Id="R587086748d994905" /><Relationship Type="http://schemas.openxmlformats.org/officeDocument/2006/relationships/slide" Target="/ppt/slides/slide5.xml" Id="Rd861c90e1cd446fa" /><Relationship Type="http://schemas.openxmlformats.org/officeDocument/2006/relationships/slide" Target="/ppt/slides/slide6.xml" Id="Rd324e8fbb2e847ff" /><Relationship Type="http://schemas.openxmlformats.org/officeDocument/2006/relationships/slide" Target="/ppt/slides/slide7.xml" Id="Rddbd8c0d6045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079b0507b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2f557f3846b1" /><Relationship Type="http://schemas.openxmlformats.org/officeDocument/2006/relationships/theme" Target="/ppt/slideMasters/theme/theme1.xml" Id="Rcb5e348ed531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52f557f38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895fa536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8bf19ec8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b0226a02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bbaa9f14d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7d9ea1ef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0036923f4f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629024a87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M.FOSS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2 428 542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928 745 457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M.FOSS INVEST AS</a:t>
            </a:r>
          </a:p>
        </p:txBody>
      </p:sp>
    </p:spTree>
  </p:cSld>
  <p:clrMapOvr>
    <a:masterClrMapping xmlns:a="http://schemas.openxmlformats.org/drawingml/2006/main"/>
  </p:clrMapOvr>
</p:sld>
</file>