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c1886f410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42da590714503"/>
  </p:sldMasterIdLst>
  <p:sldIdLst>
    <p:sldId xmlns:r="http://schemas.openxmlformats.org/officeDocument/2006/relationships" id="256" r:id="R288fea5f4a124ab3"/>
    <p:sldId xmlns:r="http://schemas.openxmlformats.org/officeDocument/2006/relationships" id="257" r:id="Rc3f8db3f91c2456a"/>
    <p:sldId xmlns:r="http://schemas.openxmlformats.org/officeDocument/2006/relationships" id="258" r:id="R472a28445e4744a9"/>
    <p:sldId xmlns:r="http://schemas.openxmlformats.org/officeDocument/2006/relationships" id="259" r:id="Rfe1c11c995d946a5"/>
    <p:sldId xmlns:r="http://schemas.openxmlformats.org/officeDocument/2006/relationships" id="260" r:id="Rcd78ac490dee41a6"/>
    <p:sldId xmlns:r="http://schemas.openxmlformats.org/officeDocument/2006/relationships" id="261" r:id="R4c73e54779f74b83"/>
    <p:sldId xmlns:r="http://schemas.openxmlformats.org/officeDocument/2006/relationships" id="262" r:id="R0b70bfd6c3c7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42da590714503" /><Relationship Type="http://schemas.openxmlformats.org/officeDocument/2006/relationships/slide" Target="/ppt/slides/slide1.xml" Id="R288fea5f4a124ab3" /><Relationship Type="http://schemas.openxmlformats.org/officeDocument/2006/relationships/slide" Target="/ppt/slides/slide2.xml" Id="Rc3f8db3f91c2456a" /><Relationship Type="http://schemas.openxmlformats.org/officeDocument/2006/relationships/slide" Target="/ppt/slides/slide3.xml" Id="R472a28445e4744a9" /><Relationship Type="http://schemas.openxmlformats.org/officeDocument/2006/relationships/slide" Target="/ppt/slides/slide4.xml" Id="Rfe1c11c995d946a5" /><Relationship Type="http://schemas.openxmlformats.org/officeDocument/2006/relationships/slide" Target="/ppt/slides/slide5.xml" Id="Rcd78ac490dee41a6" /><Relationship Type="http://schemas.openxmlformats.org/officeDocument/2006/relationships/slide" Target="/ppt/slides/slide6.xml" Id="R4c73e54779f74b83" /><Relationship Type="http://schemas.openxmlformats.org/officeDocument/2006/relationships/slide" Target="/ppt/slides/slide7.xml" Id="R0b70bfd6c3c7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824c3034a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b9eac3ce4978" /><Relationship Type="http://schemas.openxmlformats.org/officeDocument/2006/relationships/theme" Target="/ppt/slideMasters/theme/theme1.xml" Id="Rba0f26b00b8b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cb9eac3ce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1bf4e81c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cb358bff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92aba61f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e08ec313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603a9a8f5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3f7877c9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91064577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HOLDING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5 638 967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5 771 258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Ryggahaugvegen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928 745 600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BRUVOLL HOLDING AS</a:t>
            </a:r>
          </a:p>
        </p:txBody>
      </p:sp>
    </p:spTree>
  </p:cSld>
  <p:clrMapOvr>
    <a:masterClrMapping xmlns:a="http://schemas.openxmlformats.org/drawingml/2006/main"/>
  </p:clrMapOvr>
</p:sld>
</file>