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8dc595712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6003c17d245ea"/>
  </p:sldMasterIdLst>
  <p:sldIdLst>
    <p:sldId xmlns:r="http://schemas.openxmlformats.org/officeDocument/2006/relationships" id="256" r:id="R349f158fa5be4c0a"/>
    <p:sldId xmlns:r="http://schemas.openxmlformats.org/officeDocument/2006/relationships" id="257" r:id="Rfc38db9b461a4ecf"/>
    <p:sldId xmlns:r="http://schemas.openxmlformats.org/officeDocument/2006/relationships" id="258" r:id="Rb9ee416713584c6f"/>
    <p:sldId xmlns:r="http://schemas.openxmlformats.org/officeDocument/2006/relationships" id="259" r:id="R6a0a77dd059c4f89"/>
    <p:sldId xmlns:r="http://schemas.openxmlformats.org/officeDocument/2006/relationships" id="260" r:id="R1c9ce46389ac4be3"/>
    <p:sldId xmlns:r="http://schemas.openxmlformats.org/officeDocument/2006/relationships" id="261" r:id="Rd6329a7363a14cc4"/>
    <p:sldId xmlns:r="http://schemas.openxmlformats.org/officeDocument/2006/relationships" id="262" r:id="R438e4fe31f27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6003c17d245ea" /><Relationship Type="http://schemas.openxmlformats.org/officeDocument/2006/relationships/slide" Target="/ppt/slides/slide1.xml" Id="R349f158fa5be4c0a" /><Relationship Type="http://schemas.openxmlformats.org/officeDocument/2006/relationships/slide" Target="/ppt/slides/slide2.xml" Id="Rfc38db9b461a4ecf" /><Relationship Type="http://schemas.openxmlformats.org/officeDocument/2006/relationships/slide" Target="/ppt/slides/slide3.xml" Id="Rb9ee416713584c6f" /><Relationship Type="http://schemas.openxmlformats.org/officeDocument/2006/relationships/slide" Target="/ppt/slides/slide4.xml" Id="R6a0a77dd059c4f89" /><Relationship Type="http://schemas.openxmlformats.org/officeDocument/2006/relationships/slide" Target="/ppt/slides/slide5.xml" Id="R1c9ce46389ac4be3" /><Relationship Type="http://schemas.openxmlformats.org/officeDocument/2006/relationships/slide" Target="/ppt/slides/slide6.xml" Id="Rd6329a7363a14cc4" /><Relationship Type="http://schemas.openxmlformats.org/officeDocument/2006/relationships/slide" Target="/ppt/slides/slide7.xml" Id="R438e4fe31f27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c0391d49a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582b9fc241b1" /><Relationship Type="http://schemas.openxmlformats.org/officeDocument/2006/relationships/theme" Target="/ppt/slideMasters/theme/theme1.xml" Id="R368ee467e6df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9582b9fc2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9d0405c9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0df9f1dd6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e469ac70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72164425a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145e2a374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d1a7e7958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7e034ed5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FOCUS DEXTRO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FOCUS DEXTRO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3 924 137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FOCUS DEXTRO AS</a:t>
            </a:r>
          </a:p>
        </p:txBody>
      </p:sp>
    </p:spTree>
  </p:cSld>
  <p:clrMapOvr>
    <a:masterClrMapping xmlns:a="http://schemas.openxmlformats.org/drawingml/2006/main"/>
  </p:clrMapOvr>
</p:sld>
</file>