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61e136523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8e13cf1ae4b4b"/>
  </p:sldMasterIdLst>
  <p:sldIdLst>
    <p:sldId xmlns:r="http://schemas.openxmlformats.org/officeDocument/2006/relationships" id="256" r:id="R0adba5ad221b4aac"/>
    <p:sldId xmlns:r="http://schemas.openxmlformats.org/officeDocument/2006/relationships" id="257" r:id="Rb2e16301804945e3"/>
    <p:sldId xmlns:r="http://schemas.openxmlformats.org/officeDocument/2006/relationships" id="258" r:id="R6cb16cb0930f4299"/>
    <p:sldId xmlns:r="http://schemas.openxmlformats.org/officeDocument/2006/relationships" id="259" r:id="Raa1aa3bc602c4d49"/>
    <p:sldId xmlns:r="http://schemas.openxmlformats.org/officeDocument/2006/relationships" id="260" r:id="Rc9b3c18c2c6a4086"/>
    <p:sldId xmlns:r="http://schemas.openxmlformats.org/officeDocument/2006/relationships" id="261" r:id="Ra5cbf1aff0324223"/>
    <p:sldId xmlns:r="http://schemas.openxmlformats.org/officeDocument/2006/relationships" id="262" r:id="R4c2dac6d123b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8e13cf1ae4b4b" /><Relationship Type="http://schemas.openxmlformats.org/officeDocument/2006/relationships/slide" Target="/ppt/slides/slide1.xml" Id="R0adba5ad221b4aac" /><Relationship Type="http://schemas.openxmlformats.org/officeDocument/2006/relationships/slide" Target="/ppt/slides/slide2.xml" Id="Rb2e16301804945e3" /><Relationship Type="http://schemas.openxmlformats.org/officeDocument/2006/relationships/slide" Target="/ppt/slides/slide3.xml" Id="R6cb16cb0930f4299" /><Relationship Type="http://schemas.openxmlformats.org/officeDocument/2006/relationships/slide" Target="/ppt/slides/slide4.xml" Id="Raa1aa3bc602c4d49" /><Relationship Type="http://schemas.openxmlformats.org/officeDocument/2006/relationships/slide" Target="/ppt/slides/slide5.xml" Id="Rc9b3c18c2c6a4086" /><Relationship Type="http://schemas.openxmlformats.org/officeDocument/2006/relationships/slide" Target="/ppt/slides/slide6.xml" Id="Ra5cbf1aff0324223" /><Relationship Type="http://schemas.openxmlformats.org/officeDocument/2006/relationships/slide" Target="/ppt/slides/slide7.xml" Id="R4c2dac6d123b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347fe3609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3effbf194016" /><Relationship Type="http://schemas.openxmlformats.org/officeDocument/2006/relationships/theme" Target="/ppt/slideMasters/theme/theme1.xml" Id="R309bc640bfc8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23effbf19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56d9c0a6f42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fefb9ad40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569767671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bedb87e74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d2ecf5809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de978831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8b3678cf1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 SIREVÅG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SIREVÅG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SIREVÅG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SIREVÅG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SIREVÅG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SIREVÅG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8 288 233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2 011 519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SIREVÅG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FOCUS DEXTRO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SIREVÅG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928 746 208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 SIREVÅG AS</a:t>
            </a:r>
          </a:p>
        </p:txBody>
      </p:sp>
    </p:spTree>
  </p:cSld>
  <p:clrMapOvr>
    <a:masterClrMapping xmlns:a="http://schemas.openxmlformats.org/drawingml/2006/main"/>
  </p:clrMapOvr>
</p:sld>
</file>