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535ef5266e43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c631001c314cb7"/>
  </p:sldMasterIdLst>
  <p:sldIdLst>
    <p:sldId xmlns:r="http://schemas.openxmlformats.org/officeDocument/2006/relationships" id="256" r:id="R0c5fb3a3400c4c45"/>
    <p:sldId xmlns:r="http://schemas.openxmlformats.org/officeDocument/2006/relationships" id="257" r:id="Rd4565571d3be4a60"/>
    <p:sldId xmlns:r="http://schemas.openxmlformats.org/officeDocument/2006/relationships" id="258" r:id="R2ce69480ea354b90"/>
    <p:sldId xmlns:r="http://schemas.openxmlformats.org/officeDocument/2006/relationships" id="259" r:id="R870aa8dd63ea42f4"/>
    <p:sldId xmlns:r="http://schemas.openxmlformats.org/officeDocument/2006/relationships" id="260" r:id="R8a95162cead84c8a"/>
    <p:sldId xmlns:r="http://schemas.openxmlformats.org/officeDocument/2006/relationships" id="261" r:id="R64d73f15511846a0"/>
    <p:sldId xmlns:r="http://schemas.openxmlformats.org/officeDocument/2006/relationships" id="262" r:id="R740fc58568ea41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c631001c314cb7" /><Relationship Type="http://schemas.openxmlformats.org/officeDocument/2006/relationships/slide" Target="/ppt/slides/slide1.xml" Id="R0c5fb3a3400c4c45" /><Relationship Type="http://schemas.openxmlformats.org/officeDocument/2006/relationships/slide" Target="/ppt/slides/slide2.xml" Id="Rd4565571d3be4a60" /><Relationship Type="http://schemas.openxmlformats.org/officeDocument/2006/relationships/slide" Target="/ppt/slides/slide3.xml" Id="R2ce69480ea354b90" /><Relationship Type="http://schemas.openxmlformats.org/officeDocument/2006/relationships/slide" Target="/ppt/slides/slide4.xml" Id="R870aa8dd63ea42f4" /><Relationship Type="http://schemas.openxmlformats.org/officeDocument/2006/relationships/slide" Target="/ppt/slides/slide5.xml" Id="R8a95162cead84c8a" /><Relationship Type="http://schemas.openxmlformats.org/officeDocument/2006/relationships/slide" Target="/ppt/slides/slide6.xml" Id="R64d73f15511846a0" /><Relationship Type="http://schemas.openxmlformats.org/officeDocument/2006/relationships/slide" Target="/ppt/slides/slide7.xml" Id="R740fc58568ea41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543a00de104e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356ddffe24ea6" /><Relationship Type="http://schemas.openxmlformats.org/officeDocument/2006/relationships/theme" Target="/ppt/slideMasters/theme/theme1.xml" Id="Rc8ba0b3be5974b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2356ddffe24e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3e8437c6346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ce996f80f41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2eb69cafc43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58434a31e4c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b9355e03347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6c46ef66a49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f73f126af4f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EMPTY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EMPTY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EMPTY HOLDING AS ble etablert [år] og holder til i Skjervøy.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EMPTY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EMPTY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EMPTY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3 517 668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3 626 034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4 126 034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EMPTY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MIKALSEN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EMPTY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Spellemannsdalen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9180 Skjervøy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928 751 023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EMPTY HOLDING AS</a:t>
            </a:r>
          </a:p>
        </p:txBody>
      </p:sp>
    </p:spTree>
  </p:cSld>
  <p:clrMapOvr>
    <a:masterClrMapping xmlns:a="http://schemas.openxmlformats.org/drawingml/2006/main"/>
  </p:clrMapOvr>
</p:sld>
</file>