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8635acf3d8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bd97b44a6416d"/>
  </p:sldMasterIdLst>
  <p:sldIdLst>
    <p:sldId xmlns:r="http://schemas.openxmlformats.org/officeDocument/2006/relationships" id="256" r:id="R4e8706bc1b6849d6"/>
    <p:sldId xmlns:r="http://schemas.openxmlformats.org/officeDocument/2006/relationships" id="257" r:id="R53741b338a654096"/>
    <p:sldId xmlns:r="http://schemas.openxmlformats.org/officeDocument/2006/relationships" id="258" r:id="R2a95cab4027349b7"/>
    <p:sldId xmlns:r="http://schemas.openxmlformats.org/officeDocument/2006/relationships" id="259" r:id="R0e927c272b1b448d"/>
    <p:sldId xmlns:r="http://schemas.openxmlformats.org/officeDocument/2006/relationships" id="260" r:id="Rb7345f779719481e"/>
    <p:sldId xmlns:r="http://schemas.openxmlformats.org/officeDocument/2006/relationships" id="261" r:id="R51c08ab835c04efb"/>
    <p:sldId xmlns:r="http://schemas.openxmlformats.org/officeDocument/2006/relationships" id="262" r:id="R6f73f43e5057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bd97b44a6416d" /><Relationship Type="http://schemas.openxmlformats.org/officeDocument/2006/relationships/slide" Target="/ppt/slides/slide1.xml" Id="R4e8706bc1b6849d6" /><Relationship Type="http://schemas.openxmlformats.org/officeDocument/2006/relationships/slide" Target="/ppt/slides/slide2.xml" Id="R53741b338a654096" /><Relationship Type="http://schemas.openxmlformats.org/officeDocument/2006/relationships/slide" Target="/ppt/slides/slide3.xml" Id="R2a95cab4027349b7" /><Relationship Type="http://schemas.openxmlformats.org/officeDocument/2006/relationships/slide" Target="/ppt/slides/slide4.xml" Id="R0e927c272b1b448d" /><Relationship Type="http://schemas.openxmlformats.org/officeDocument/2006/relationships/slide" Target="/ppt/slides/slide5.xml" Id="Rb7345f779719481e" /><Relationship Type="http://schemas.openxmlformats.org/officeDocument/2006/relationships/slide" Target="/ppt/slides/slide6.xml" Id="R51c08ab835c04efb" /><Relationship Type="http://schemas.openxmlformats.org/officeDocument/2006/relationships/slide" Target="/ppt/slides/slide7.xml" Id="R6f73f43e5057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21382f3d5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59b68cc754361" /><Relationship Type="http://schemas.openxmlformats.org/officeDocument/2006/relationships/theme" Target="/ppt/slideMasters/theme/theme1.xml" Id="R2562e5e0c76148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59b68cc75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213816ebd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8796f726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ec3dbd2f4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b1dc3f130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c6f5b0d30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98b9c4795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d191a8daf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EEFFY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EEFFY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EEFFY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EEFFY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EEFFY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EEFFY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727 606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EEFFY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BILLIE HOLDING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FJELD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EEFFY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Fagerborggata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EEFFY AS</a:t>
            </a:r>
          </a:p>
        </p:txBody>
      </p:sp>
    </p:spTree>
  </p:cSld>
  <p:clrMapOvr>
    <a:masterClrMapping xmlns:a="http://schemas.openxmlformats.org/drawingml/2006/main"/>
  </p:clrMapOvr>
</p:sld>
</file>