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265887b32e46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7cd21b4d2043ca"/>
  </p:sldMasterIdLst>
  <p:sldIdLst>
    <p:sldId xmlns:r="http://schemas.openxmlformats.org/officeDocument/2006/relationships" id="256" r:id="R7c217f2543e14a60"/>
    <p:sldId xmlns:r="http://schemas.openxmlformats.org/officeDocument/2006/relationships" id="257" r:id="R1c5baf76002b46cd"/>
    <p:sldId xmlns:r="http://schemas.openxmlformats.org/officeDocument/2006/relationships" id="258" r:id="R5646b2a5f53f4d28"/>
    <p:sldId xmlns:r="http://schemas.openxmlformats.org/officeDocument/2006/relationships" id="259" r:id="R5803d63b8f354549"/>
    <p:sldId xmlns:r="http://schemas.openxmlformats.org/officeDocument/2006/relationships" id="260" r:id="R3d5e19c08e324e6b"/>
    <p:sldId xmlns:r="http://schemas.openxmlformats.org/officeDocument/2006/relationships" id="261" r:id="R5fb136d394084dde"/>
    <p:sldId xmlns:r="http://schemas.openxmlformats.org/officeDocument/2006/relationships" id="262" r:id="Rc29fdd0b9c5a41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7cd21b4d2043ca" /><Relationship Type="http://schemas.openxmlformats.org/officeDocument/2006/relationships/slide" Target="/ppt/slides/slide1.xml" Id="R7c217f2543e14a60" /><Relationship Type="http://schemas.openxmlformats.org/officeDocument/2006/relationships/slide" Target="/ppt/slides/slide2.xml" Id="R1c5baf76002b46cd" /><Relationship Type="http://schemas.openxmlformats.org/officeDocument/2006/relationships/slide" Target="/ppt/slides/slide3.xml" Id="R5646b2a5f53f4d28" /><Relationship Type="http://schemas.openxmlformats.org/officeDocument/2006/relationships/slide" Target="/ppt/slides/slide4.xml" Id="R5803d63b8f354549" /><Relationship Type="http://schemas.openxmlformats.org/officeDocument/2006/relationships/slide" Target="/ppt/slides/slide5.xml" Id="R3d5e19c08e324e6b" /><Relationship Type="http://schemas.openxmlformats.org/officeDocument/2006/relationships/slide" Target="/ppt/slides/slide6.xml" Id="R5fb136d394084dde" /><Relationship Type="http://schemas.openxmlformats.org/officeDocument/2006/relationships/slide" Target="/ppt/slides/slide7.xml" Id="Rc29fdd0b9c5a41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ccdb97d03641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90d15258a4472" /><Relationship Type="http://schemas.openxmlformats.org/officeDocument/2006/relationships/theme" Target="/ppt/slideMasters/theme/theme1.xml" Id="R5a8c6e453d264e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890d15258a44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1fc74f17143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b7df154ea48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1401c788e44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59e3f192a45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9c40b767e43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66f88c5b244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08b58106c45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STEINKJER BLIKK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STEINKJER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STEINKJER BLIKK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STEINKJER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STEINKJER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STEINKJER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10 648 224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696 619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511 089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812 509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3 823 938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STEINKJER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STEINKJER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928 752 852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STEINKJER BLIKK AS</a:t>
            </a:r>
          </a:p>
        </p:txBody>
      </p:sp>
    </p:spTree>
  </p:cSld>
  <p:clrMapOvr>
    <a:masterClrMapping xmlns:a="http://schemas.openxmlformats.org/drawingml/2006/main"/>
  </p:clrMapOvr>
</p:sld>
</file>