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34ad797cb9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22ca0e2424eb8"/>
  </p:sldMasterIdLst>
  <p:sldIdLst>
    <p:sldId xmlns:r="http://schemas.openxmlformats.org/officeDocument/2006/relationships" id="256" r:id="Red5b8698d3b04798"/>
    <p:sldId xmlns:r="http://schemas.openxmlformats.org/officeDocument/2006/relationships" id="257" r:id="Re444ffaae4184973"/>
    <p:sldId xmlns:r="http://schemas.openxmlformats.org/officeDocument/2006/relationships" id="258" r:id="R38a49d5474cf43fe"/>
    <p:sldId xmlns:r="http://schemas.openxmlformats.org/officeDocument/2006/relationships" id="259" r:id="R1ac981694d6944ee"/>
    <p:sldId xmlns:r="http://schemas.openxmlformats.org/officeDocument/2006/relationships" id="260" r:id="R2a1c969ac6634cfb"/>
    <p:sldId xmlns:r="http://schemas.openxmlformats.org/officeDocument/2006/relationships" id="261" r:id="R786704e966dd428a"/>
    <p:sldId xmlns:r="http://schemas.openxmlformats.org/officeDocument/2006/relationships" id="262" r:id="R4a03d90a25a047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22ca0e2424eb8" /><Relationship Type="http://schemas.openxmlformats.org/officeDocument/2006/relationships/slide" Target="/ppt/slides/slide1.xml" Id="Red5b8698d3b04798" /><Relationship Type="http://schemas.openxmlformats.org/officeDocument/2006/relationships/slide" Target="/ppt/slides/slide2.xml" Id="Re444ffaae4184973" /><Relationship Type="http://schemas.openxmlformats.org/officeDocument/2006/relationships/slide" Target="/ppt/slides/slide3.xml" Id="R38a49d5474cf43fe" /><Relationship Type="http://schemas.openxmlformats.org/officeDocument/2006/relationships/slide" Target="/ppt/slides/slide4.xml" Id="R1ac981694d6944ee" /><Relationship Type="http://schemas.openxmlformats.org/officeDocument/2006/relationships/slide" Target="/ppt/slides/slide5.xml" Id="R2a1c969ac6634cfb" /><Relationship Type="http://schemas.openxmlformats.org/officeDocument/2006/relationships/slide" Target="/ppt/slides/slide6.xml" Id="R786704e966dd428a" /><Relationship Type="http://schemas.openxmlformats.org/officeDocument/2006/relationships/slide" Target="/ppt/slides/slide7.xml" Id="R4a03d90a25a047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19311153f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2227baf324d8e" /><Relationship Type="http://schemas.openxmlformats.org/officeDocument/2006/relationships/theme" Target="/ppt/slideMasters/theme/theme1.xml" Id="Rb107e8103cb840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72227baf32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1c5724bcb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e6510d727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8a33b92d34e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8bf169a9640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48c7967dc42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db5acdf2946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15fde90b641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VERSO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304 456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LABANAUSKAS GYTIS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LABANAUSKIENE JURGA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Svelvikveien 472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928 752 909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VERSO INVEST AS</a:t>
            </a:r>
          </a:p>
        </p:txBody>
      </p:sp>
    </p:spTree>
  </p:cSld>
  <p:clrMapOvr>
    <a:masterClrMapping xmlns:a="http://schemas.openxmlformats.org/drawingml/2006/main"/>
  </p:clrMapOvr>
</p:sld>
</file>