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5818817c8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7bbf5aab44423"/>
  </p:sldMasterIdLst>
  <p:sldIdLst>
    <p:sldId xmlns:r="http://schemas.openxmlformats.org/officeDocument/2006/relationships" id="256" r:id="R1ded6185000141bd"/>
    <p:sldId xmlns:r="http://schemas.openxmlformats.org/officeDocument/2006/relationships" id="257" r:id="R3f82c8139db943ac"/>
    <p:sldId xmlns:r="http://schemas.openxmlformats.org/officeDocument/2006/relationships" id="258" r:id="R4ecb7ec459fc4e8a"/>
    <p:sldId xmlns:r="http://schemas.openxmlformats.org/officeDocument/2006/relationships" id="259" r:id="Rf1fdc209d7c74dd6"/>
    <p:sldId xmlns:r="http://schemas.openxmlformats.org/officeDocument/2006/relationships" id="260" r:id="R2b08816a406e4474"/>
    <p:sldId xmlns:r="http://schemas.openxmlformats.org/officeDocument/2006/relationships" id="261" r:id="R07a52ed481124587"/>
    <p:sldId xmlns:r="http://schemas.openxmlformats.org/officeDocument/2006/relationships" id="262" r:id="Rf9576bf3f09c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7bbf5aab44423" /><Relationship Type="http://schemas.openxmlformats.org/officeDocument/2006/relationships/slide" Target="/ppt/slides/slide1.xml" Id="R1ded6185000141bd" /><Relationship Type="http://schemas.openxmlformats.org/officeDocument/2006/relationships/slide" Target="/ppt/slides/slide2.xml" Id="R3f82c8139db943ac" /><Relationship Type="http://schemas.openxmlformats.org/officeDocument/2006/relationships/slide" Target="/ppt/slides/slide3.xml" Id="R4ecb7ec459fc4e8a" /><Relationship Type="http://schemas.openxmlformats.org/officeDocument/2006/relationships/slide" Target="/ppt/slides/slide4.xml" Id="Rf1fdc209d7c74dd6" /><Relationship Type="http://schemas.openxmlformats.org/officeDocument/2006/relationships/slide" Target="/ppt/slides/slide5.xml" Id="R2b08816a406e4474" /><Relationship Type="http://schemas.openxmlformats.org/officeDocument/2006/relationships/slide" Target="/ppt/slides/slide6.xml" Id="R07a52ed481124587" /><Relationship Type="http://schemas.openxmlformats.org/officeDocument/2006/relationships/slide" Target="/ppt/slides/slide7.xml" Id="Rf9576bf3f09c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7b6dd5fdf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3d80107574860" /><Relationship Type="http://schemas.openxmlformats.org/officeDocument/2006/relationships/theme" Target="/ppt/slideMasters/theme/theme1.xml" Id="R203d4c2ac4b1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3d8010757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21121e36e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b946d930b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c6d33835b47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c0b691da4d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51df3411b48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6724b365944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12a902246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MB RØRINDUSTRI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RØRINDUSTRI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 RØRINDUSTRI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RØRINDUSTRI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RØRINDUSTRI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RØRINDUSTRI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11 618 982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1 554 524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6 058 973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RØRINDUSTRI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BUSK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KNAPSKOG FRODE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BUSK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RØRINDUSTRI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Ekeliveien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3961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928 755 487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RØRINDUSTRI AS</a:t>
            </a:r>
          </a:p>
        </p:txBody>
      </p:sp>
    </p:spTree>
  </p:cSld>
  <p:clrMapOvr>
    <a:masterClrMapping xmlns:a="http://schemas.openxmlformats.org/drawingml/2006/main"/>
  </p:clrMapOvr>
</p:sld>
</file>