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8598f593a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04b915536499e"/>
  </p:sldMasterIdLst>
  <p:sldIdLst>
    <p:sldId xmlns:r="http://schemas.openxmlformats.org/officeDocument/2006/relationships" id="256" r:id="Rda6f27b2312342ee"/>
    <p:sldId xmlns:r="http://schemas.openxmlformats.org/officeDocument/2006/relationships" id="257" r:id="Rb72bf0a4a12f49cb"/>
    <p:sldId xmlns:r="http://schemas.openxmlformats.org/officeDocument/2006/relationships" id="258" r:id="R8dc760f4bb214857"/>
    <p:sldId xmlns:r="http://schemas.openxmlformats.org/officeDocument/2006/relationships" id="259" r:id="R3a0c92fb6c0d4974"/>
    <p:sldId xmlns:r="http://schemas.openxmlformats.org/officeDocument/2006/relationships" id="260" r:id="R43bc6fcd7bb64629"/>
    <p:sldId xmlns:r="http://schemas.openxmlformats.org/officeDocument/2006/relationships" id="261" r:id="Rab265a0351f84d15"/>
    <p:sldId xmlns:r="http://schemas.openxmlformats.org/officeDocument/2006/relationships" id="262" r:id="Rbf459ff64a76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04b915536499e" /><Relationship Type="http://schemas.openxmlformats.org/officeDocument/2006/relationships/slide" Target="/ppt/slides/slide1.xml" Id="Rda6f27b2312342ee" /><Relationship Type="http://schemas.openxmlformats.org/officeDocument/2006/relationships/slide" Target="/ppt/slides/slide2.xml" Id="Rb72bf0a4a12f49cb" /><Relationship Type="http://schemas.openxmlformats.org/officeDocument/2006/relationships/slide" Target="/ppt/slides/slide3.xml" Id="R8dc760f4bb214857" /><Relationship Type="http://schemas.openxmlformats.org/officeDocument/2006/relationships/slide" Target="/ppt/slides/slide4.xml" Id="R3a0c92fb6c0d4974" /><Relationship Type="http://schemas.openxmlformats.org/officeDocument/2006/relationships/slide" Target="/ppt/slides/slide5.xml" Id="R43bc6fcd7bb64629" /><Relationship Type="http://schemas.openxmlformats.org/officeDocument/2006/relationships/slide" Target="/ppt/slides/slide6.xml" Id="Rab265a0351f84d15" /><Relationship Type="http://schemas.openxmlformats.org/officeDocument/2006/relationships/slide" Target="/ppt/slides/slide7.xml" Id="Rbf459ff64a76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dc5316f01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28e00f59241d3" /><Relationship Type="http://schemas.openxmlformats.org/officeDocument/2006/relationships/theme" Target="/ppt/slideMasters/theme/theme1.xml" Id="R3fd4217e0f53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28e00f592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3d75918f4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568791c9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1095f29d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070fdff7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094b205f7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0cf4fc1d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7e9b0989a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