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d929bdd8e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1fe4022b84a1d"/>
  </p:sldMasterIdLst>
  <p:sldIdLst>
    <p:sldId xmlns:r="http://schemas.openxmlformats.org/officeDocument/2006/relationships" id="256" r:id="R64426b5995e54abe"/>
    <p:sldId xmlns:r="http://schemas.openxmlformats.org/officeDocument/2006/relationships" id="257" r:id="R3eaba55c6a244a83"/>
    <p:sldId xmlns:r="http://schemas.openxmlformats.org/officeDocument/2006/relationships" id="258" r:id="R3c614537ce134bed"/>
    <p:sldId xmlns:r="http://schemas.openxmlformats.org/officeDocument/2006/relationships" id="259" r:id="R4268b47e18b14994"/>
    <p:sldId xmlns:r="http://schemas.openxmlformats.org/officeDocument/2006/relationships" id="260" r:id="R2d95959c82fc4260"/>
    <p:sldId xmlns:r="http://schemas.openxmlformats.org/officeDocument/2006/relationships" id="261" r:id="Rd207cb1ab649484d"/>
    <p:sldId xmlns:r="http://schemas.openxmlformats.org/officeDocument/2006/relationships" id="262" r:id="Reb5aa9746f3e4e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1fe4022b84a1d" /><Relationship Type="http://schemas.openxmlformats.org/officeDocument/2006/relationships/slide" Target="/ppt/slides/slide1.xml" Id="R64426b5995e54abe" /><Relationship Type="http://schemas.openxmlformats.org/officeDocument/2006/relationships/slide" Target="/ppt/slides/slide2.xml" Id="R3eaba55c6a244a83" /><Relationship Type="http://schemas.openxmlformats.org/officeDocument/2006/relationships/slide" Target="/ppt/slides/slide3.xml" Id="R3c614537ce134bed" /><Relationship Type="http://schemas.openxmlformats.org/officeDocument/2006/relationships/slide" Target="/ppt/slides/slide4.xml" Id="R4268b47e18b14994" /><Relationship Type="http://schemas.openxmlformats.org/officeDocument/2006/relationships/slide" Target="/ppt/slides/slide5.xml" Id="R2d95959c82fc4260" /><Relationship Type="http://schemas.openxmlformats.org/officeDocument/2006/relationships/slide" Target="/ppt/slides/slide6.xml" Id="Rd207cb1ab649484d" /><Relationship Type="http://schemas.openxmlformats.org/officeDocument/2006/relationships/slide" Target="/ppt/slides/slide7.xml" Id="Reb5aa9746f3e4e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ce876ee40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313ee06b4a83" /><Relationship Type="http://schemas.openxmlformats.org/officeDocument/2006/relationships/theme" Target="/ppt/slideMasters/theme/theme1.xml" Id="R157fbc8ada64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6313ee06b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5f69e8241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291b57ecc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8d4ca34ab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c0c4f318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4751a36eb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90cf5ff6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07ee3a5fe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REGNSKAP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9 723 225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4 123 932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1 101 282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5 704 656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post@frydregnskap.no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928 764 044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