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6cc948832041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21bbaf9e445f5"/>
  </p:sldMasterIdLst>
  <p:sldIdLst>
    <p:sldId xmlns:r="http://schemas.openxmlformats.org/officeDocument/2006/relationships" id="256" r:id="Rf795ef867d0541ab"/>
    <p:sldId xmlns:r="http://schemas.openxmlformats.org/officeDocument/2006/relationships" id="257" r:id="R20a96a38c6164d9c"/>
    <p:sldId xmlns:r="http://schemas.openxmlformats.org/officeDocument/2006/relationships" id="258" r:id="R8dfa97836a5b4fa0"/>
    <p:sldId xmlns:r="http://schemas.openxmlformats.org/officeDocument/2006/relationships" id="259" r:id="R48bc6b99e42846f1"/>
    <p:sldId xmlns:r="http://schemas.openxmlformats.org/officeDocument/2006/relationships" id="260" r:id="R063701cdc554416c"/>
    <p:sldId xmlns:r="http://schemas.openxmlformats.org/officeDocument/2006/relationships" id="261" r:id="Rfdd8f13a6b4f4fc1"/>
    <p:sldId xmlns:r="http://schemas.openxmlformats.org/officeDocument/2006/relationships" id="262" r:id="Ra98fabb5b3d4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21bbaf9e445f5" /><Relationship Type="http://schemas.openxmlformats.org/officeDocument/2006/relationships/slide" Target="/ppt/slides/slide1.xml" Id="Rf795ef867d0541ab" /><Relationship Type="http://schemas.openxmlformats.org/officeDocument/2006/relationships/slide" Target="/ppt/slides/slide2.xml" Id="R20a96a38c6164d9c" /><Relationship Type="http://schemas.openxmlformats.org/officeDocument/2006/relationships/slide" Target="/ppt/slides/slide3.xml" Id="R8dfa97836a5b4fa0" /><Relationship Type="http://schemas.openxmlformats.org/officeDocument/2006/relationships/slide" Target="/ppt/slides/slide4.xml" Id="R48bc6b99e42846f1" /><Relationship Type="http://schemas.openxmlformats.org/officeDocument/2006/relationships/slide" Target="/ppt/slides/slide5.xml" Id="R063701cdc554416c" /><Relationship Type="http://schemas.openxmlformats.org/officeDocument/2006/relationships/slide" Target="/ppt/slides/slide6.xml" Id="Rfdd8f13a6b4f4fc1" /><Relationship Type="http://schemas.openxmlformats.org/officeDocument/2006/relationships/slide" Target="/ppt/slides/slide7.xml" Id="Ra98fabb5b3d4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6a045d4f947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47bb183fa479f" /><Relationship Type="http://schemas.openxmlformats.org/officeDocument/2006/relationships/theme" Target="/ppt/slideMasters/theme/theme1.xml" Id="R7a7a5ed341db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47bb183fa47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e6c659a1342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f640d040f4c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72ed3ecc2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7e9b7b8c6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00bdb6fdb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fff8e95544d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3fca790c14d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PJN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PJN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503 861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JØRGENSEN NARVHUS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Jørgensen Narvhus, Niels Juels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928 772 918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PJN CAPITAL AS</a:t>
            </a:r>
          </a:p>
        </p:txBody>
      </p:sp>
    </p:spTree>
  </p:cSld>
  <p:clrMapOvr>
    <a:masterClrMapping xmlns:a="http://schemas.openxmlformats.org/drawingml/2006/main"/>
  </p:clrMapOvr>
</p:sld>
</file>