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01219bb84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dcb012f7a4ab9"/>
  </p:sldMasterIdLst>
  <p:sldIdLst>
    <p:sldId xmlns:r="http://schemas.openxmlformats.org/officeDocument/2006/relationships" id="256" r:id="Rbe66daf694b04fbc"/>
    <p:sldId xmlns:r="http://schemas.openxmlformats.org/officeDocument/2006/relationships" id="257" r:id="Re02ceacba9534bd5"/>
    <p:sldId xmlns:r="http://schemas.openxmlformats.org/officeDocument/2006/relationships" id="258" r:id="Re6f6f825b3634724"/>
    <p:sldId xmlns:r="http://schemas.openxmlformats.org/officeDocument/2006/relationships" id="259" r:id="R4570ce4da28842e6"/>
    <p:sldId xmlns:r="http://schemas.openxmlformats.org/officeDocument/2006/relationships" id="260" r:id="R3bf4ffcb2cfe4fbc"/>
    <p:sldId xmlns:r="http://schemas.openxmlformats.org/officeDocument/2006/relationships" id="261" r:id="Rcf74bbaeb6874a9f"/>
    <p:sldId xmlns:r="http://schemas.openxmlformats.org/officeDocument/2006/relationships" id="262" r:id="Rbe2ca2fae8ec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dcb012f7a4ab9" /><Relationship Type="http://schemas.openxmlformats.org/officeDocument/2006/relationships/slide" Target="/ppt/slides/slide1.xml" Id="Rbe66daf694b04fbc" /><Relationship Type="http://schemas.openxmlformats.org/officeDocument/2006/relationships/slide" Target="/ppt/slides/slide2.xml" Id="Re02ceacba9534bd5" /><Relationship Type="http://schemas.openxmlformats.org/officeDocument/2006/relationships/slide" Target="/ppt/slides/slide3.xml" Id="Re6f6f825b3634724" /><Relationship Type="http://schemas.openxmlformats.org/officeDocument/2006/relationships/slide" Target="/ppt/slides/slide4.xml" Id="R4570ce4da28842e6" /><Relationship Type="http://schemas.openxmlformats.org/officeDocument/2006/relationships/slide" Target="/ppt/slides/slide5.xml" Id="R3bf4ffcb2cfe4fbc" /><Relationship Type="http://schemas.openxmlformats.org/officeDocument/2006/relationships/slide" Target="/ppt/slides/slide6.xml" Id="Rcf74bbaeb6874a9f" /><Relationship Type="http://schemas.openxmlformats.org/officeDocument/2006/relationships/slide" Target="/ppt/slides/slide7.xml" Id="Rbe2ca2fae8ec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ac6e57d85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d7edebff4982" /><Relationship Type="http://schemas.openxmlformats.org/officeDocument/2006/relationships/theme" Target="/ppt/slideMasters/theme/theme1.xml" Id="R8fb8892c2a0742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ad7edebff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9a6ba6f6a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19bc8e36b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79195eba640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61834f727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0145f5769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37f79c40a42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11281fc0a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SANDER GRAN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 GRAN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 GRAN HOLDING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 GRAN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 GRAN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 GRAN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464 879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 GRAN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SANDER TEIEN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 GRAN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Lefsrødtoppen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928 775 453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 GRAN HOLDING AS</a:t>
            </a:r>
          </a:p>
        </p:txBody>
      </p:sp>
    </p:spTree>
  </p:cSld>
  <p:clrMapOvr>
    <a:masterClrMapping xmlns:a="http://schemas.openxmlformats.org/drawingml/2006/main"/>
  </p:clrMapOvr>
</p:sld>
</file>