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87549a6d0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45794dcc34352"/>
  </p:sldMasterIdLst>
  <p:sldIdLst>
    <p:sldId xmlns:r="http://schemas.openxmlformats.org/officeDocument/2006/relationships" id="256" r:id="R07a46583a7b449d6"/>
    <p:sldId xmlns:r="http://schemas.openxmlformats.org/officeDocument/2006/relationships" id="257" r:id="R16ec24d4660246c8"/>
    <p:sldId xmlns:r="http://schemas.openxmlformats.org/officeDocument/2006/relationships" id="258" r:id="R66362f67d2e34fcb"/>
    <p:sldId xmlns:r="http://schemas.openxmlformats.org/officeDocument/2006/relationships" id="259" r:id="Rd24203a5a4d54248"/>
    <p:sldId xmlns:r="http://schemas.openxmlformats.org/officeDocument/2006/relationships" id="260" r:id="R1f22c4cb2ff04bec"/>
    <p:sldId xmlns:r="http://schemas.openxmlformats.org/officeDocument/2006/relationships" id="261" r:id="R1bf15ba2215b410b"/>
    <p:sldId xmlns:r="http://schemas.openxmlformats.org/officeDocument/2006/relationships" id="262" r:id="R4c360aaaaeab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45794dcc34352" /><Relationship Type="http://schemas.openxmlformats.org/officeDocument/2006/relationships/slide" Target="/ppt/slides/slide1.xml" Id="R07a46583a7b449d6" /><Relationship Type="http://schemas.openxmlformats.org/officeDocument/2006/relationships/slide" Target="/ppt/slides/slide2.xml" Id="R16ec24d4660246c8" /><Relationship Type="http://schemas.openxmlformats.org/officeDocument/2006/relationships/slide" Target="/ppt/slides/slide3.xml" Id="R66362f67d2e34fcb" /><Relationship Type="http://schemas.openxmlformats.org/officeDocument/2006/relationships/slide" Target="/ppt/slides/slide4.xml" Id="Rd24203a5a4d54248" /><Relationship Type="http://schemas.openxmlformats.org/officeDocument/2006/relationships/slide" Target="/ppt/slides/slide5.xml" Id="R1f22c4cb2ff04bec" /><Relationship Type="http://schemas.openxmlformats.org/officeDocument/2006/relationships/slide" Target="/ppt/slides/slide6.xml" Id="R1bf15ba2215b410b" /><Relationship Type="http://schemas.openxmlformats.org/officeDocument/2006/relationships/slide" Target="/ppt/slides/slide7.xml" Id="R4c360aaaaeab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4ffe79c54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0e4d656214966" /><Relationship Type="http://schemas.openxmlformats.org/officeDocument/2006/relationships/theme" Target="/ppt/slideMasters/theme/theme1.xml" Id="R9918a732d9e0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0e4d6562149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f03c1143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7f0bb6c01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9e916384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0770e164c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5c811fcd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6e1f693ea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c1088dff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FRISCUS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6 499 468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8 677 178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 ROOTH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Sturla Rooth, Havna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928 776 115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FRISCUS AS</a:t>
            </a:r>
          </a:p>
        </p:txBody>
      </p:sp>
    </p:spTree>
  </p:cSld>
  <p:clrMapOvr>
    <a:masterClrMapping xmlns:a="http://schemas.openxmlformats.org/drawingml/2006/main"/>
  </p:clrMapOvr>
</p:sld>
</file>