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2f15cba0a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d6d4e793f4c19"/>
  </p:sldMasterIdLst>
  <p:sldIdLst>
    <p:sldId xmlns:r="http://schemas.openxmlformats.org/officeDocument/2006/relationships" id="256" r:id="Reab16023a79b4a71"/>
    <p:sldId xmlns:r="http://schemas.openxmlformats.org/officeDocument/2006/relationships" id="257" r:id="R044419539a704a2b"/>
    <p:sldId xmlns:r="http://schemas.openxmlformats.org/officeDocument/2006/relationships" id="258" r:id="R9ad918c41b554e81"/>
    <p:sldId xmlns:r="http://schemas.openxmlformats.org/officeDocument/2006/relationships" id="259" r:id="R59bb23f9c7d7425e"/>
    <p:sldId xmlns:r="http://schemas.openxmlformats.org/officeDocument/2006/relationships" id="260" r:id="R1d51b3250ba242c1"/>
    <p:sldId xmlns:r="http://schemas.openxmlformats.org/officeDocument/2006/relationships" id="261" r:id="R73f7832e35644d98"/>
    <p:sldId xmlns:r="http://schemas.openxmlformats.org/officeDocument/2006/relationships" id="262" r:id="R1f8dee3f47f7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d6d4e793f4c19" /><Relationship Type="http://schemas.openxmlformats.org/officeDocument/2006/relationships/slide" Target="/ppt/slides/slide1.xml" Id="Reab16023a79b4a71" /><Relationship Type="http://schemas.openxmlformats.org/officeDocument/2006/relationships/slide" Target="/ppt/slides/slide2.xml" Id="R044419539a704a2b" /><Relationship Type="http://schemas.openxmlformats.org/officeDocument/2006/relationships/slide" Target="/ppt/slides/slide3.xml" Id="R9ad918c41b554e81" /><Relationship Type="http://schemas.openxmlformats.org/officeDocument/2006/relationships/slide" Target="/ppt/slides/slide4.xml" Id="R59bb23f9c7d7425e" /><Relationship Type="http://schemas.openxmlformats.org/officeDocument/2006/relationships/slide" Target="/ppt/slides/slide5.xml" Id="R1d51b3250ba242c1" /><Relationship Type="http://schemas.openxmlformats.org/officeDocument/2006/relationships/slide" Target="/ppt/slides/slide6.xml" Id="R73f7832e35644d98" /><Relationship Type="http://schemas.openxmlformats.org/officeDocument/2006/relationships/slide" Target="/ppt/slides/slide7.xml" Id="R1f8dee3f47f7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3ccc1a20b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3f289cfc74192" /><Relationship Type="http://schemas.openxmlformats.org/officeDocument/2006/relationships/theme" Target="/ppt/slideMasters/theme/theme1.xml" Id="Rd8ce386fe704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3f289cfc7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d5c9934f0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026571d0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8c8d5deb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f84572fc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ebd63066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c08eb0361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e08da303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FLEXI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FLEXI TAK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9 511 540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207 908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6 403 567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SVEDJAN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Mosflatevegen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928 783 766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TAK AS</a:t>
            </a:r>
          </a:p>
        </p:txBody>
      </p:sp>
    </p:spTree>
  </p:cSld>
  <p:clrMapOvr>
    <a:masterClrMapping xmlns:a="http://schemas.openxmlformats.org/drawingml/2006/main"/>
  </p:clrMapOvr>
</p:sld>
</file>