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285114247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3d7cf4052481a"/>
  </p:sldMasterIdLst>
  <p:sldIdLst>
    <p:sldId xmlns:r="http://schemas.openxmlformats.org/officeDocument/2006/relationships" id="256" r:id="R00ed389176b14ec7"/>
    <p:sldId xmlns:r="http://schemas.openxmlformats.org/officeDocument/2006/relationships" id="257" r:id="R48c4c600ea124313"/>
    <p:sldId xmlns:r="http://schemas.openxmlformats.org/officeDocument/2006/relationships" id="258" r:id="R0da4b1edbb714459"/>
    <p:sldId xmlns:r="http://schemas.openxmlformats.org/officeDocument/2006/relationships" id="259" r:id="R938ad35921fc4f86"/>
    <p:sldId xmlns:r="http://schemas.openxmlformats.org/officeDocument/2006/relationships" id="260" r:id="R058ead0df3184dbc"/>
    <p:sldId xmlns:r="http://schemas.openxmlformats.org/officeDocument/2006/relationships" id="261" r:id="R4f58553ca59d4858"/>
    <p:sldId xmlns:r="http://schemas.openxmlformats.org/officeDocument/2006/relationships" id="262" r:id="R332abc72be79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3d7cf4052481a" /><Relationship Type="http://schemas.openxmlformats.org/officeDocument/2006/relationships/slide" Target="/ppt/slides/slide1.xml" Id="R00ed389176b14ec7" /><Relationship Type="http://schemas.openxmlformats.org/officeDocument/2006/relationships/slide" Target="/ppt/slides/slide2.xml" Id="R48c4c600ea124313" /><Relationship Type="http://schemas.openxmlformats.org/officeDocument/2006/relationships/slide" Target="/ppt/slides/slide3.xml" Id="R0da4b1edbb714459" /><Relationship Type="http://schemas.openxmlformats.org/officeDocument/2006/relationships/slide" Target="/ppt/slides/slide4.xml" Id="R938ad35921fc4f86" /><Relationship Type="http://schemas.openxmlformats.org/officeDocument/2006/relationships/slide" Target="/ppt/slides/slide5.xml" Id="R058ead0df3184dbc" /><Relationship Type="http://schemas.openxmlformats.org/officeDocument/2006/relationships/slide" Target="/ppt/slides/slide6.xml" Id="R4f58553ca59d4858" /><Relationship Type="http://schemas.openxmlformats.org/officeDocument/2006/relationships/slide" Target="/ppt/slides/slide7.xml" Id="R332abc72be79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eaeab1615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d486cff4049ab" /><Relationship Type="http://schemas.openxmlformats.org/officeDocument/2006/relationships/theme" Target="/ppt/slideMasters/theme/theme1.xml" Id="Rd8a4c2823198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d486cff40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ad1caa1ea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29f54521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38987307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14b68bcf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0f1072d0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a077c6d79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6af59349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BJØNNAVARDEN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BJØNNAVARDEN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STEINAR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928 792 609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BJØNNAVARDEN AS</a:t>
            </a:r>
          </a:p>
        </p:txBody>
      </p:sp>
    </p:spTree>
  </p:cSld>
  <p:clrMapOvr>
    <a:masterClrMapping xmlns:a="http://schemas.openxmlformats.org/drawingml/2006/main"/>
  </p:clrMapOvr>
</p:sld>
</file>