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f144374af84b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0f2caa51574047"/>
  </p:sldMasterIdLst>
  <p:sldIdLst>
    <p:sldId xmlns:r="http://schemas.openxmlformats.org/officeDocument/2006/relationships" id="256" r:id="Ra7140cf6c7d24c35"/>
    <p:sldId xmlns:r="http://schemas.openxmlformats.org/officeDocument/2006/relationships" id="257" r:id="Rd3b8e21bdfaa4746"/>
    <p:sldId xmlns:r="http://schemas.openxmlformats.org/officeDocument/2006/relationships" id="258" r:id="R04bc709e8357459b"/>
    <p:sldId xmlns:r="http://schemas.openxmlformats.org/officeDocument/2006/relationships" id="259" r:id="R245bd12c7e514364"/>
    <p:sldId xmlns:r="http://schemas.openxmlformats.org/officeDocument/2006/relationships" id="260" r:id="R43ea9dd901bf4da2"/>
    <p:sldId xmlns:r="http://schemas.openxmlformats.org/officeDocument/2006/relationships" id="261" r:id="R2dfcc7187fe14e42"/>
    <p:sldId xmlns:r="http://schemas.openxmlformats.org/officeDocument/2006/relationships" id="262" r:id="Ra73d1983a00846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0f2caa51574047" /><Relationship Type="http://schemas.openxmlformats.org/officeDocument/2006/relationships/slide" Target="/ppt/slides/slide1.xml" Id="Ra7140cf6c7d24c35" /><Relationship Type="http://schemas.openxmlformats.org/officeDocument/2006/relationships/slide" Target="/ppt/slides/slide2.xml" Id="Rd3b8e21bdfaa4746" /><Relationship Type="http://schemas.openxmlformats.org/officeDocument/2006/relationships/slide" Target="/ppt/slides/slide3.xml" Id="R04bc709e8357459b" /><Relationship Type="http://schemas.openxmlformats.org/officeDocument/2006/relationships/slide" Target="/ppt/slides/slide4.xml" Id="R245bd12c7e514364" /><Relationship Type="http://schemas.openxmlformats.org/officeDocument/2006/relationships/slide" Target="/ppt/slides/slide5.xml" Id="R43ea9dd901bf4da2" /><Relationship Type="http://schemas.openxmlformats.org/officeDocument/2006/relationships/slide" Target="/ppt/slides/slide6.xml" Id="R2dfcc7187fe14e42" /><Relationship Type="http://schemas.openxmlformats.org/officeDocument/2006/relationships/slide" Target="/ppt/slides/slide7.xml" Id="Ra73d1983a00846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c28909af0142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fb0961efb4a5e" /><Relationship Type="http://schemas.openxmlformats.org/officeDocument/2006/relationships/theme" Target="/ppt/slideMasters/theme/theme1.xml" Id="R2d2ef0815b0046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0fb0961efb4a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56dd125944d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8d3cb81cd45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f779175d443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224c9b1af45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96ca907db45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4df5f7c7047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9c8f4812048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SKEIDE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SKEIDE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3 652 400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2 646 264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2 622 341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2 693 665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4 353 785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SKEIDE ROALD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Eikervei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928 793 079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