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62b96c181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ae836e99f4f91"/>
  </p:sldMasterIdLst>
  <p:sldIdLst>
    <p:sldId xmlns:r="http://schemas.openxmlformats.org/officeDocument/2006/relationships" id="256" r:id="Rbdd8f4d10a2e4f40"/>
    <p:sldId xmlns:r="http://schemas.openxmlformats.org/officeDocument/2006/relationships" id="257" r:id="R6bd243cc617f4898"/>
    <p:sldId xmlns:r="http://schemas.openxmlformats.org/officeDocument/2006/relationships" id="258" r:id="R143c95dd2cc148e0"/>
    <p:sldId xmlns:r="http://schemas.openxmlformats.org/officeDocument/2006/relationships" id="259" r:id="R0233669a3841413d"/>
    <p:sldId xmlns:r="http://schemas.openxmlformats.org/officeDocument/2006/relationships" id="260" r:id="R4999c9d9d73d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e836e99f4f91" /><Relationship Type="http://schemas.openxmlformats.org/officeDocument/2006/relationships/slide" Target="/ppt/slides/slide1.xml" Id="Rbdd8f4d10a2e4f40" /><Relationship Type="http://schemas.openxmlformats.org/officeDocument/2006/relationships/slide" Target="/ppt/slides/slide2.xml" Id="R6bd243cc617f4898" /><Relationship Type="http://schemas.openxmlformats.org/officeDocument/2006/relationships/slide" Target="/ppt/slides/slide3.xml" Id="R143c95dd2cc148e0" /><Relationship Type="http://schemas.openxmlformats.org/officeDocument/2006/relationships/slide" Target="/ppt/slides/slide4.xml" Id="R0233669a3841413d" /><Relationship Type="http://schemas.openxmlformats.org/officeDocument/2006/relationships/slide" Target="/ppt/slides/slide5.xml" Id="R4999c9d9d73d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4381607f9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5eb97e3b64390" /><Relationship Type="http://schemas.openxmlformats.org/officeDocument/2006/relationships/theme" Target="/ppt/slideMasters/theme/theme1.xml" Id="R20b15b9d344f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5eb97e3b6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17b86463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152aef7c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b4dde578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92c78f7e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6497874c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AANESRUD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