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cf3d2bf58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ac958bc63404c"/>
  </p:sldMasterIdLst>
  <p:sldIdLst>
    <p:sldId xmlns:r="http://schemas.openxmlformats.org/officeDocument/2006/relationships" id="256" r:id="R0ed28b3c9e604f3e"/>
    <p:sldId xmlns:r="http://schemas.openxmlformats.org/officeDocument/2006/relationships" id="257" r:id="R5e2e82e832db47e8"/>
    <p:sldId xmlns:r="http://schemas.openxmlformats.org/officeDocument/2006/relationships" id="258" r:id="R704f61d03d7c43c1"/>
    <p:sldId xmlns:r="http://schemas.openxmlformats.org/officeDocument/2006/relationships" id="259" r:id="Racef1b7721e44f2a"/>
    <p:sldId xmlns:r="http://schemas.openxmlformats.org/officeDocument/2006/relationships" id="260" r:id="R9cb428e0f2af4c0e"/>
    <p:sldId xmlns:r="http://schemas.openxmlformats.org/officeDocument/2006/relationships" id="261" r:id="Ra5319c6d9a77487d"/>
    <p:sldId xmlns:r="http://schemas.openxmlformats.org/officeDocument/2006/relationships" id="262" r:id="Rab9c38c93a72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ac958bc63404c" /><Relationship Type="http://schemas.openxmlformats.org/officeDocument/2006/relationships/slide" Target="/ppt/slides/slide1.xml" Id="R0ed28b3c9e604f3e" /><Relationship Type="http://schemas.openxmlformats.org/officeDocument/2006/relationships/slide" Target="/ppt/slides/slide2.xml" Id="R5e2e82e832db47e8" /><Relationship Type="http://schemas.openxmlformats.org/officeDocument/2006/relationships/slide" Target="/ppt/slides/slide3.xml" Id="R704f61d03d7c43c1" /><Relationship Type="http://schemas.openxmlformats.org/officeDocument/2006/relationships/slide" Target="/ppt/slides/slide4.xml" Id="Racef1b7721e44f2a" /><Relationship Type="http://schemas.openxmlformats.org/officeDocument/2006/relationships/slide" Target="/ppt/slides/slide5.xml" Id="R9cb428e0f2af4c0e" /><Relationship Type="http://schemas.openxmlformats.org/officeDocument/2006/relationships/slide" Target="/ppt/slides/slide6.xml" Id="Ra5319c6d9a77487d" /><Relationship Type="http://schemas.openxmlformats.org/officeDocument/2006/relationships/slide" Target="/ppt/slides/slide7.xml" Id="Rab9c38c93a72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c84ab7b69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c2bb07c647da" /><Relationship Type="http://schemas.openxmlformats.org/officeDocument/2006/relationships/theme" Target="/ppt/slideMasters/theme/theme1.xml" Id="R5adfccced142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1c2bb07c6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ca31f527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5edf9dd5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d54206b2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4f62e135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48f5c4bf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1dd2e1c3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6043b3164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ARX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17 168 306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PINI GROUP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Vaskerelven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international@pini.group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www.arx.ing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928 805 808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ARX GROUP AS</a:t>
            </a:r>
          </a:p>
        </p:txBody>
      </p:sp>
    </p:spTree>
  </p:cSld>
  <p:clrMapOvr>
    <a:masterClrMapping xmlns:a="http://schemas.openxmlformats.org/drawingml/2006/main"/>
  </p:clrMapOvr>
</p:sld>
</file>