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5ec87a72741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5a1902cb0447e"/>
  </p:sldMasterIdLst>
  <p:sldIdLst>
    <p:sldId xmlns:r="http://schemas.openxmlformats.org/officeDocument/2006/relationships" id="256" r:id="R78d7f284db654616"/>
    <p:sldId xmlns:r="http://schemas.openxmlformats.org/officeDocument/2006/relationships" id="257" r:id="Rea9aaf0b261140f7"/>
    <p:sldId xmlns:r="http://schemas.openxmlformats.org/officeDocument/2006/relationships" id="258" r:id="R4eb3f50639014681"/>
    <p:sldId xmlns:r="http://schemas.openxmlformats.org/officeDocument/2006/relationships" id="259" r:id="R80ed157b96744b1c"/>
    <p:sldId xmlns:r="http://schemas.openxmlformats.org/officeDocument/2006/relationships" id="260" r:id="R9a005b1ef756467e"/>
    <p:sldId xmlns:r="http://schemas.openxmlformats.org/officeDocument/2006/relationships" id="261" r:id="R79bb149618324f71"/>
    <p:sldId xmlns:r="http://schemas.openxmlformats.org/officeDocument/2006/relationships" id="262" r:id="R8b86ff18d7fd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5a1902cb0447e" /><Relationship Type="http://schemas.openxmlformats.org/officeDocument/2006/relationships/slide" Target="/ppt/slides/slide1.xml" Id="R78d7f284db654616" /><Relationship Type="http://schemas.openxmlformats.org/officeDocument/2006/relationships/slide" Target="/ppt/slides/slide2.xml" Id="Rea9aaf0b261140f7" /><Relationship Type="http://schemas.openxmlformats.org/officeDocument/2006/relationships/slide" Target="/ppt/slides/slide3.xml" Id="R4eb3f50639014681" /><Relationship Type="http://schemas.openxmlformats.org/officeDocument/2006/relationships/slide" Target="/ppt/slides/slide4.xml" Id="R80ed157b96744b1c" /><Relationship Type="http://schemas.openxmlformats.org/officeDocument/2006/relationships/slide" Target="/ppt/slides/slide5.xml" Id="R9a005b1ef756467e" /><Relationship Type="http://schemas.openxmlformats.org/officeDocument/2006/relationships/slide" Target="/ppt/slides/slide6.xml" Id="R79bb149618324f71" /><Relationship Type="http://schemas.openxmlformats.org/officeDocument/2006/relationships/slide" Target="/ppt/slides/slide7.xml" Id="R8b86ff18d7fd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927743886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09a994a14346" /><Relationship Type="http://schemas.openxmlformats.org/officeDocument/2006/relationships/theme" Target="/ppt/slideMasters/theme/theme1.xml" Id="R210cec7f15e9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e09a994a1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a5eb9f6a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e885759fe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54eb31f3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6a22e1ec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1dd99f45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1de04117c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a93314850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LINDAL MODUL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MODUL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 MODUL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MODUL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MODUL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MODUL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18 420 279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−4 168 877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−3 354 547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9 831 712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MODUL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MODUL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928 808 084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LINDAL MODUL AS</a:t>
            </a:r>
          </a:p>
        </p:txBody>
      </p:sp>
    </p:spTree>
  </p:cSld>
  <p:clrMapOvr>
    <a:masterClrMapping xmlns:a="http://schemas.openxmlformats.org/drawingml/2006/main"/>
  </p:clrMapOvr>
</p:sld>
</file>