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d3d2915ae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98f089dc34229"/>
  </p:sldMasterIdLst>
  <p:sldIdLst>
    <p:sldId xmlns:r="http://schemas.openxmlformats.org/officeDocument/2006/relationships" id="256" r:id="Rce69f4ca59174481"/>
    <p:sldId xmlns:r="http://schemas.openxmlformats.org/officeDocument/2006/relationships" id="257" r:id="R53c4487a99cd461f"/>
    <p:sldId xmlns:r="http://schemas.openxmlformats.org/officeDocument/2006/relationships" id="258" r:id="R592f74da17954645"/>
    <p:sldId xmlns:r="http://schemas.openxmlformats.org/officeDocument/2006/relationships" id="259" r:id="R64676acc70744272"/>
    <p:sldId xmlns:r="http://schemas.openxmlformats.org/officeDocument/2006/relationships" id="260" r:id="R4588639833784760"/>
    <p:sldId xmlns:r="http://schemas.openxmlformats.org/officeDocument/2006/relationships" id="261" r:id="Rad01c71c940846e7"/>
    <p:sldId xmlns:r="http://schemas.openxmlformats.org/officeDocument/2006/relationships" id="262" r:id="R73221875ad9d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98f089dc34229" /><Relationship Type="http://schemas.openxmlformats.org/officeDocument/2006/relationships/slide" Target="/ppt/slides/slide1.xml" Id="Rce69f4ca59174481" /><Relationship Type="http://schemas.openxmlformats.org/officeDocument/2006/relationships/slide" Target="/ppt/slides/slide2.xml" Id="R53c4487a99cd461f" /><Relationship Type="http://schemas.openxmlformats.org/officeDocument/2006/relationships/slide" Target="/ppt/slides/slide3.xml" Id="R592f74da17954645" /><Relationship Type="http://schemas.openxmlformats.org/officeDocument/2006/relationships/slide" Target="/ppt/slides/slide4.xml" Id="R64676acc70744272" /><Relationship Type="http://schemas.openxmlformats.org/officeDocument/2006/relationships/slide" Target="/ppt/slides/slide5.xml" Id="R4588639833784760" /><Relationship Type="http://schemas.openxmlformats.org/officeDocument/2006/relationships/slide" Target="/ppt/slides/slide6.xml" Id="Rad01c71c940846e7" /><Relationship Type="http://schemas.openxmlformats.org/officeDocument/2006/relationships/slide" Target="/ppt/slides/slide7.xml" Id="R73221875ad9d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8f4825fda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7fcceb2824f24" /><Relationship Type="http://schemas.openxmlformats.org/officeDocument/2006/relationships/theme" Target="/ppt/slideMasters/theme/theme1.xml" Id="Ref5df60d64b44c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7fcceb282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34cea6b03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291f791f7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50ac8579b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7f5e6bff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678a8ccc1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2fd6aaf9a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8f62008a2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BETONGSAGING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2 533 712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ELIASSEN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OLAF SANNERHAUGEN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928 823 016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