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df192deb5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bf70330f34b80"/>
  </p:sldMasterIdLst>
  <p:sldIdLst>
    <p:sldId xmlns:r="http://schemas.openxmlformats.org/officeDocument/2006/relationships" id="256" r:id="Rb1f38bf8508146fa"/>
    <p:sldId xmlns:r="http://schemas.openxmlformats.org/officeDocument/2006/relationships" id="257" r:id="Re4b3b8375f5445ce"/>
    <p:sldId xmlns:r="http://schemas.openxmlformats.org/officeDocument/2006/relationships" id="258" r:id="R7c69740ff6fb4632"/>
    <p:sldId xmlns:r="http://schemas.openxmlformats.org/officeDocument/2006/relationships" id="259" r:id="Rfb5d9556acee4e37"/>
    <p:sldId xmlns:r="http://schemas.openxmlformats.org/officeDocument/2006/relationships" id="260" r:id="Rc61d64b38b3c4904"/>
    <p:sldId xmlns:r="http://schemas.openxmlformats.org/officeDocument/2006/relationships" id="261" r:id="Rd7b0819217c84f19"/>
    <p:sldId xmlns:r="http://schemas.openxmlformats.org/officeDocument/2006/relationships" id="262" r:id="Re852edc20e34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bf70330f34b80" /><Relationship Type="http://schemas.openxmlformats.org/officeDocument/2006/relationships/slide" Target="/ppt/slides/slide1.xml" Id="Rb1f38bf8508146fa" /><Relationship Type="http://schemas.openxmlformats.org/officeDocument/2006/relationships/slide" Target="/ppt/slides/slide2.xml" Id="Re4b3b8375f5445ce" /><Relationship Type="http://schemas.openxmlformats.org/officeDocument/2006/relationships/slide" Target="/ppt/slides/slide3.xml" Id="R7c69740ff6fb4632" /><Relationship Type="http://schemas.openxmlformats.org/officeDocument/2006/relationships/slide" Target="/ppt/slides/slide4.xml" Id="Rfb5d9556acee4e37" /><Relationship Type="http://schemas.openxmlformats.org/officeDocument/2006/relationships/slide" Target="/ppt/slides/slide5.xml" Id="Rc61d64b38b3c4904" /><Relationship Type="http://schemas.openxmlformats.org/officeDocument/2006/relationships/slide" Target="/ppt/slides/slide6.xml" Id="Rd7b0819217c84f19" /><Relationship Type="http://schemas.openxmlformats.org/officeDocument/2006/relationships/slide" Target="/ppt/slides/slide7.xml" Id="Re852edc20e34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f2dc6ba8e46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abfaaa41d4271" /><Relationship Type="http://schemas.openxmlformats.org/officeDocument/2006/relationships/theme" Target="/ppt/slideMasters/theme/theme1.xml" Id="R827bb8062ad3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abfaaa41d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dcaec9a414b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472960e4e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54357a517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465bfda4c46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16034884344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383aef1154e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cb2c9329e49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LEIJA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2 822 750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WRTW-G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NEO REGNSKAP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Caspar Storms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post@leija.no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www.leija.no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928 825 086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LEIJA AS</a:t>
            </a:r>
          </a:p>
        </p:txBody>
      </p:sp>
    </p:spTree>
  </p:cSld>
  <p:clrMapOvr>
    <a:masterClrMapping xmlns:a="http://schemas.openxmlformats.org/drawingml/2006/main"/>
  </p:clrMapOvr>
</p:sld>
</file>