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565b695aa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669bd77f0949f5"/>
  </p:sldMasterIdLst>
  <p:sldIdLst>
    <p:sldId xmlns:r="http://schemas.openxmlformats.org/officeDocument/2006/relationships" id="256" r:id="Rc45f3f35078f4f95"/>
    <p:sldId xmlns:r="http://schemas.openxmlformats.org/officeDocument/2006/relationships" id="257" r:id="R7ddd3b15d1934bf5"/>
    <p:sldId xmlns:r="http://schemas.openxmlformats.org/officeDocument/2006/relationships" id="258" r:id="Rac8b39dc118543ff"/>
    <p:sldId xmlns:r="http://schemas.openxmlformats.org/officeDocument/2006/relationships" id="259" r:id="R89f7290491634d6e"/>
    <p:sldId xmlns:r="http://schemas.openxmlformats.org/officeDocument/2006/relationships" id="260" r:id="Re73af549d99046d7"/>
    <p:sldId xmlns:r="http://schemas.openxmlformats.org/officeDocument/2006/relationships" id="261" r:id="R29b5821c659a4e2d"/>
    <p:sldId xmlns:r="http://schemas.openxmlformats.org/officeDocument/2006/relationships" id="262" r:id="R580c69067117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69bd77f0949f5" /><Relationship Type="http://schemas.openxmlformats.org/officeDocument/2006/relationships/slide" Target="/ppt/slides/slide1.xml" Id="Rc45f3f35078f4f95" /><Relationship Type="http://schemas.openxmlformats.org/officeDocument/2006/relationships/slide" Target="/ppt/slides/slide2.xml" Id="R7ddd3b15d1934bf5" /><Relationship Type="http://schemas.openxmlformats.org/officeDocument/2006/relationships/slide" Target="/ppt/slides/slide3.xml" Id="Rac8b39dc118543ff" /><Relationship Type="http://schemas.openxmlformats.org/officeDocument/2006/relationships/slide" Target="/ppt/slides/slide4.xml" Id="R89f7290491634d6e" /><Relationship Type="http://schemas.openxmlformats.org/officeDocument/2006/relationships/slide" Target="/ppt/slides/slide5.xml" Id="Re73af549d99046d7" /><Relationship Type="http://schemas.openxmlformats.org/officeDocument/2006/relationships/slide" Target="/ppt/slides/slide6.xml" Id="R29b5821c659a4e2d" /><Relationship Type="http://schemas.openxmlformats.org/officeDocument/2006/relationships/slide" Target="/ppt/slides/slide7.xml" Id="R580c69067117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6c93f1732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6ab466244d04" /><Relationship Type="http://schemas.openxmlformats.org/officeDocument/2006/relationships/theme" Target="/ppt/slideMasters/theme/theme1.xml" Id="R1352f34119fe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e6ab46624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eec5c6fcf40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5273b65e2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c6c675eaa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0f236bef7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c7e30b9d7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e4152ebac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ae38f83e4b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BLACKBEAR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BLACKBEAR ACCOUNTING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1 785 140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HASANOVIC SIDIK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928 830 055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BLACKBEAR ACCOUNTING AS</a:t>
            </a:r>
          </a:p>
        </p:txBody>
      </p:sp>
    </p:spTree>
  </p:cSld>
  <p:clrMapOvr>
    <a:masterClrMapping xmlns:a="http://schemas.openxmlformats.org/drawingml/2006/main"/>
  </p:clrMapOvr>
</p:sld>
</file>