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7233a5960646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ea014217b54d24"/>
  </p:sldMasterIdLst>
  <p:sldIdLst>
    <p:sldId xmlns:r="http://schemas.openxmlformats.org/officeDocument/2006/relationships" id="256" r:id="R7e67e9cfbd54466f"/>
    <p:sldId xmlns:r="http://schemas.openxmlformats.org/officeDocument/2006/relationships" id="257" r:id="Rde1b7e9676524ba2"/>
    <p:sldId xmlns:r="http://schemas.openxmlformats.org/officeDocument/2006/relationships" id="258" r:id="R04d19c54fd37467a"/>
    <p:sldId xmlns:r="http://schemas.openxmlformats.org/officeDocument/2006/relationships" id="259" r:id="R3b2a76341874479c"/>
    <p:sldId xmlns:r="http://schemas.openxmlformats.org/officeDocument/2006/relationships" id="260" r:id="R1567357095934a04"/>
    <p:sldId xmlns:r="http://schemas.openxmlformats.org/officeDocument/2006/relationships" id="261" r:id="Re68bd6163c7a414f"/>
    <p:sldId xmlns:r="http://schemas.openxmlformats.org/officeDocument/2006/relationships" id="262" r:id="R51c404d6dc3a47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ea014217b54d24" /><Relationship Type="http://schemas.openxmlformats.org/officeDocument/2006/relationships/slide" Target="/ppt/slides/slide1.xml" Id="R7e67e9cfbd54466f" /><Relationship Type="http://schemas.openxmlformats.org/officeDocument/2006/relationships/slide" Target="/ppt/slides/slide2.xml" Id="Rde1b7e9676524ba2" /><Relationship Type="http://schemas.openxmlformats.org/officeDocument/2006/relationships/slide" Target="/ppt/slides/slide3.xml" Id="R04d19c54fd37467a" /><Relationship Type="http://schemas.openxmlformats.org/officeDocument/2006/relationships/slide" Target="/ppt/slides/slide4.xml" Id="R3b2a76341874479c" /><Relationship Type="http://schemas.openxmlformats.org/officeDocument/2006/relationships/slide" Target="/ppt/slides/slide5.xml" Id="R1567357095934a04" /><Relationship Type="http://schemas.openxmlformats.org/officeDocument/2006/relationships/slide" Target="/ppt/slides/slide6.xml" Id="Re68bd6163c7a414f" /><Relationship Type="http://schemas.openxmlformats.org/officeDocument/2006/relationships/slide" Target="/ppt/slides/slide7.xml" Id="R51c404d6dc3a47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ce451cc4de4c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3f44d114749db" /><Relationship Type="http://schemas.openxmlformats.org/officeDocument/2006/relationships/theme" Target="/ppt/slideMasters/theme/theme1.xml" Id="R81f7cf3850d744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e3f44d114749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829f14b4e4c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6051e09284c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bbbad54ff48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feb1f2a864b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637a90a694d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5b90e6f0447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efc19198b49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KTSO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KTSO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KTSO AS ble etablert [år] og holder til i Lye.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KTSO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KTSO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KTSO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625 222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637 941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2 686 157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KTSO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 KJELL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KTSO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Bokfinkvegen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4347 Lye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928 832 740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KTSO AS</a:t>
            </a:r>
          </a:p>
        </p:txBody>
      </p:sp>
    </p:spTree>
  </p:cSld>
  <p:clrMapOvr>
    <a:masterClrMapping xmlns:a="http://schemas.openxmlformats.org/drawingml/2006/main"/>
  </p:clrMapOvr>
</p:sld>
</file>