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145b65e98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bcff9695e4b41"/>
  </p:sldMasterIdLst>
  <p:sldIdLst>
    <p:sldId xmlns:r="http://schemas.openxmlformats.org/officeDocument/2006/relationships" id="256" r:id="Rb093524d4002480b"/>
    <p:sldId xmlns:r="http://schemas.openxmlformats.org/officeDocument/2006/relationships" id="257" r:id="R12a3f4aa176f481a"/>
    <p:sldId xmlns:r="http://schemas.openxmlformats.org/officeDocument/2006/relationships" id="258" r:id="Rc2111973ed5242d3"/>
    <p:sldId xmlns:r="http://schemas.openxmlformats.org/officeDocument/2006/relationships" id="259" r:id="R481d1f260b4c4a43"/>
    <p:sldId xmlns:r="http://schemas.openxmlformats.org/officeDocument/2006/relationships" id="260" r:id="Rd6ec2b116dfe4776"/>
    <p:sldId xmlns:r="http://schemas.openxmlformats.org/officeDocument/2006/relationships" id="261" r:id="R1e3089d14f924121"/>
    <p:sldId xmlns:r="http://schemas.openxmlformats.org/officeDocument/2006/relationships" id="262" r:id="R1cba8b2d0b94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bcff9695e4b41" /><Relationship Type="http://schemas.openxmlformats.org/officeDocument/2006/relationships/slide" Target="/ppt/slides/slide1.xml" Id="Rb093524d4002480b" /><Relationship Type="http://schemas.openxmlformats.org/officeDocument/2006/relationships/slide" Target="/ppt/slides/slide2.xml" Id="R12a3f4aa176f481a" /><Relationship Type="http://schemas.openxmlformats.org/officeDocument/2006/relationships/slide" Target="/ppt/slides/slide3.xml" Id="Rc2111973ed5242d3" /><Relationship Type="http://schemas.openxmlformats.org/officeDocument/2006/relationships/slide" Target="/ppt/slides/slide4.xml" Id="R481d1f260b4c4a43" /><Relationship Type="http://schemas.openxmlformats.org/officeDocument/2006/relationships/slide" Target="/ppt/slides/slide5.xml" Id="Rd6ec2b116dfe4776" /><Relationship Type="http://schemas.openxmlformats.org/officeDocument/2006/relationships/slide" Target="/ppt/slides/slide6.xml" Id="R1e3089d14f924121" /><Relationship Type="http://schemas.openxmlformats.org/officeDocument/2006/relationships/slide" Target="/ppt/slides/slide7.xml" Id="R1cba8b2d0b94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c8163c918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ae4bb917a4493" /><Relationship Type="http://schemas.openxmlformats.org/officeDocument/2006/relationships/theme" Target="/ppt/slideMasters/theme/theme1.xml" Id="Rd98863cb3aef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ae4bb917a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39288a1e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fbf1a6f9e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1a625751a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d560839bf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a11543754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aff47f73e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c8fae6c9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NYSKUDD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NYSKUDD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NYSKUDD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NYSKUDD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NYSKUDD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NYSKUDD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7 546 725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10 721 743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NYSKUDD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BRÆKKEN HÅKON HARRY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NYSKUDD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242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928 835 480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NYSKUDD INVEST AS</a:t>
            </a:r>
          </a:p>
        </p:txBody>
      </p:sp>
    </p:spTree>
  </p:cSld>
  <p:clrMapOvr>
    <a:masterClrMapping xmlns:a="http://schemas.openxmlformats.org/drawingml/2006/main"/>
  </p:clrMapOvr>
</p:sld>
</file>