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d2ee7a209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cd4f687f74e7a"/>
  </p:sldMasterIdLst>
  <p:sldIdLst>
    <p:sldId xmlns:r="http://schemas.openxmlformats.org/officeDocument/2006/relationships" id="256" r:id="Re8cfab5eda034286"/>
    <p:sldId xmlns:r="http://schemas.openxmlformats.org/officeDocument/2006/relationships" id="257" r:id="R64fd3ac3ebca4c69"/>
    <p:sldId xmlns:r="http://schemas.openxmlformats.org/officeDocument/2006/relationships" id="258" r:id="R0dc2139272be4323"/>
    <p:sldId xmlns:r="http://schemas.openxmlformats.org/officeDocument/2006/relationships" id="259" r:id="R328b2eed020c48c5"/>
    <p:sldId xmlns:r="http://schemas.openxmlformats.org/officeDocument/2006/relationships" id="260" r:id="R15f26a2c49cf405b"/>
    <p:sldId xmlns:r="http://schemas.openxmlformats.org/officeDocument/2006/relationships" id="261" r:id="R13bfa07e159c4cf2"/>
    <p:sldId xmlns:r="http://schemas.openxmlformats.org/officeDocument/2006/relationships" id="262" r:id="Re5515067c101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cd4f687f74e7a" /><Relationship Type="http://schemas.openxmlformats.org/officeDocument/2006/relationships/slide" Target="/ppt/slides/slide1.xml" Id="Re8cfab5eda034286" /><Relationship Type="http://schemas.openxmlformats.org/officeDocument/2006/relationships/slide" Target="/ppt/slides/slide2.xml" Id="R64fd3ac3ebca4c69" /><Relationship Type="http://schemas.openxmlformats.org/officeDocument/2006/relationships/slide" Target="/ppt/slides/slide3.xml" Id="R0dc2139272be4323" /><Relationship Type="http://schemas.openxmlformats.org/officeDocument/2006/relationships/slide" Target="/ppt/slides/slide4.xml" Id="R328b2eed020c48c5" /><Relationship Type="http://schemas.openxmlformats.org/officeDocument/2006/relationships/slide" Target="/ppt/slides/slide5.xml" Id="R15f26a2c49cf405b" /><Relationship Type="http://schemas.openxmlformats.org/officeDocument/2006/relationships/slide" Target="/ppt/slides/slide6.xml" Id="R13bfa07e159c4cf2" /><Relationship Type="http://schemas.openxmlformats.org/officeDocument/2006/relationships/slide" Target="/ppt/slides/slide7.xml" Id="Re5515067c101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d1e290d1f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cc41a77bb409b" /><Relationship Type="http://schemas.openxmlformats.org/officeDocument/2006/relationships/theme" Target="/ppt/slideMasters/theme/theme1.xml" Id="R5fba90c80ed1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cc41a77bb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6e279a853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e9bffc1aa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c74a75201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82655d9c8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f8ec3b03b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0869dfb11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9b5631821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17 956 348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17 972 024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ALBRETSEN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928 843 866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