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d40ff9dcf24a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8f506cc66e45a3"/>
  </p:sldMasterIdLst>
  <p:sldIdLst>
    <p:sldId xmlns:r="http://schemas.openxmlformats.org/officeDocument/2006/relationships" id="256" r:id="R468872f41e7a48eb"/>
    <p:sldId xmlns:r="http://schemas.openxmlformats.org/officeDocument/2006/relationships" id="257" r:id="R6bb7aad833d64fbd"/>
    <p:sldId xmlns:r="http://schemas.openxmlformats.org/officeDocument/2006/relationships" id="258" r:id="R22c193bcc34542c6"/>
    <p:sldId xmlns:r="http://schemas.openxmlformats.org/officeDocument/2006/relationships" id="259" r:id="R4587b3c5161e435b"/>
    <p:sldId xmlns:r="http://schemas.openxmlformats.org/officeDocument/2006/relationships" id="260" r:id="R684b5e08683e43bc"/>
    <p:sldId xmlns:r="http://schemas.openxmlformats.org/officeDocument/2006/relationships" id="261" r:id="R0d23790854e54427"/>
    <p:sldId xmlns:r="http://schemas.openxmlformats.org/officeDocument/2006/relationships" id="262" r:id="Rfeb3f94feb8c41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f506cc66e45a3" /><Relationship Type="http://schemas.openxmlformats.org/officeDocument/2006/relationships/slide" Target="/ppt/slides/slide1.xml" Id="R468872f41e7a48eb" /><Relationship Type="http://schemas.openxmlformats.org/officeDocument/2006/relationships/slide" Target="/ppt/slides/slide2.xml" Id="R6bb7aad833d64fbd" /><Relationship Type="http://schemas.openxmlformats.org/officeDocument/2006/relationships/slide" Target="/ppt/slides/slide3.xml" Id="R22c193bcc34542c6" /><Relationship Type="http://schemas.openxmlformats.org/officeDocument/2006/relationships/slide" Target="/ppt/slides/slide4.xml" Id="R4587b3c5161e435b" /><Relationship Type="http://schemas.openxmlformats.org/officeDocument/2006/relationships/slide" Target="/ppt/slides/slide5.xml" Id="R684b5e08683e43bc" /><Relationship Type="http://schemas.openxmlformats.org/officeDocument/2006/relationships/slide" Target="/ppt/slides/slide6.xml" Id="R0d23790854e54427" /><Relationship Type="http://schemas.openxmlformats.org/officeDocument/2006/relationships/slide" Target="/ppt/slides/slide7.xml" Id="Rfeb3f94feb8c41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f803d138642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18c2da6974da5" /><Relationship Type="http://schemas.openxmlformats.org/officeDocument/2006/relationships/theme" Target="/ppt/slideMasters/theme/theme1.xml" Id="R6b4432af95ca4f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c18c2da6974d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c66e350c248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79cc0fb4140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6d4762fdb4b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e9820a3184e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95d8200ea4a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a31d3d41940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7ded1e6e540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ADEPTEN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ADEPTEN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ADEPTEN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ADEPTEN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ADEPTEN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ADEPTEN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57 291 505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−1 658 736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12 732 096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ADEPTEN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BERGMANN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GULDSETH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RAW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NICLAS FREDRIKSEN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ADEPTEN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Kongevei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928 854 167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ADEPTEN AS</a:t>
            </a:r>
          </a:p>
        </p:txBody>
      </p:sp>
    </p:spTree>
  </p:cSld>
  <p:clrMapOvr>
    <a:masterClrMapping xmlns:a="http://schemas.openxmlformats.org/drawingml/2006/main"/>
  </p:clrMapOvr>
</p:sld>
</file>