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c00f0d031cc4f1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852e4df4f1b4fa8"/>
  </p:sldMasterIdLst>
  <p:sldIdLst>
    <p:sldId xmlns:r="http://schemas.openxmlformats.org/officeDocument/2006/relationships" id="256" r:id="R948d7832088f4980"/>
    <p:sldId xmlns:r="http://schemas.openxmlformats.org/officeDocument/2006/relationships" id="257" r:id="Rf392c9142dd64271"/>
    <p:sldId xmlns:r="http://schemas.openxmlformats.org/officeDocument/2006/relationships" id="258" r:id="R8d9b52f4126743b4"/>
    <p:sldId xmlns:r="http://schemas.openxmlformats.org/officeDocument/2006/relationships" id="259" r:id="Re979d1df84204fd6"/>
    <p:sldId xmlns:r="http://schemas.openxmlformats.org/officeDocument/2006/relationships" id="260" r:id="R9638bf610b574a49"/>
    <p:sldId xmlns:r="http://schemas.openxmlformats.org/officeDocument/2006/relationships" id="261" r:id="R7a6dc4c830ea49bf"/>
    <p:sldId xmlns:r="http://schemas.openxmlformats.org/officeDocument/2006/relationships" id="262" r:id="Rc3940f11a560488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852e4df4f1b4fa8" /><Relationship Type="http://schemas.openxmlformats.org/officeDocument/2006/relationships/slide" Target="/ppt/slides/slide1.xml" Id="R948d7832088f4980" /><Relationship Type="http://schemas.openxmlformats.org/officeDocument/2006/relationships/slide" Target="/ppt/slides/slide2.xml" Id="Rf392c9142dd64271" /><Relationship Type="http://schemas.openxmlformats.org/officeDocument/2006/relationships/slide" Target="/ppt/slides/slide3.xml" Id="R8d9b52f4126743b4" /><Relationship Type="http://schemas.openxmlformats.org/officeDocument/2006/relationships/slide" Target="/ppt/slides/slide4.xml" Id="Re979d1df84204fd6" /><Relationship Type="http://schemas.openxmlformats.org/officeDocument/2006/relationships/slide" Target="/ppt/slides/slide5.xml" Id="R9638bf610b574a49" /><Relationship Type="http://schemas.openxmlformats.org/officeDocument/2006/relationships/slide" Target="/ppt/slides/slide6.xml" Id="R7a6dc4c830ea49bf" /><Relationship Type="http://schemas.openxmlformats.org/officeDocument/2006/relationships/slide" Target="/ppt/slides/slide7.xml" Id="Rc3940f11a560488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d18a8cf5c824b5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608e630fab4972" /><Relationship Type="http://schemas.openxmlformats.org/officeDocument/2006/relationships/theme" Target="/ppt/slideMasters/theme/theme1.xml" Id="R04aa2e25b7054af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d608e630fab497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3ea543a89645e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5fc46622fa425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4a7f0d3711491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74df786a0e403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e0ac7112644d7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a8b00ed28b412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70afd35a494bd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SOMA 1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SOMA 1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SOMA 1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SOMA 1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SOMA 1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SOMA 1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2023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−256 237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−919 967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37 657 922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59 925 559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SOMA 1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STANGELAND GRUPPEN AS  –  50,2 %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ASSET 36 AS  –  39,8 %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BETONG-BO AS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SOMA 1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928 855 783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SOMA 1 AS</a:t>
            </a:r>
          </a:p>
        </p:txBody>
      </p:sp>
    </p:spTree>
  </p:cSld>
  <p:clrMapOvr>
    <a:masterClrMapping xmlns:a="http://schemas.openxmlformats.org/drawingml/2006/main"/>
  </p:clrMapOvr>
</p:sld>
</file>