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8243f5107045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9a7153605b4e7f"/>
  </p:sldMasterIdLst>
  <p:sldIdLst>
    <p:sldId xmlns:r="http://schemas.openxmlformats.org/officeDocument/2006/relationships" id="256" r:id="Rba679755823c4637"/>
    <p:sldId xmlns:r="http://schemas.openxmlformats.org/officeDocument/2006/relationships" id="257" r:id="R25fc41c882aa4e03"/>
    <p:sldId xmlns:r="http://schemas.openxmlformats.org/officeDocument/2006/relationships" id="258" r:id="R680318540b86451c"/>
    <p:sldId xmlns:r="http://schemas.openxmlformats.org/officeDocument/2006/relationships" id="259" r:id="R434f42da5fdb4ede"/>
    <p:sldId xmlns:r="http://schemas.openxmlformats.org/officeDocument/2006/relationships" id="260" r:id="R3b668a0d6cf3432c"/>
    <p:sldId xmlns:r="http://schemas.openxmlformats.org/officeDocument/2006/relationships" id="261" r:id="Re5def069ad4a44bb"/>
    <p:sldId xmlns:r="http://schemas.openxmlformats.org/officeDocument/2006/relationships" id="262" r:id="R492de982a2294f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9a7153605b4e7f" /><Relationship Type="http://schemas.openxmlformats.org/officeDocument/2006/relationships/slide" Target="/ppt/slides/slide1.xml" Id="Rba679755823c4637" /><Relationship Type="http://schemas.openxmlformats.org/officeDocument/2006/relationships/slide" Target="/ppt/slides/slide2.xml" Id="R25fc41c882aa4e03" /><Relationship Type="http://schemas.openxmlformats.org/officeDocument/2006/relationships/slide" Target="/ppt/slides/slide3.xml" Id="R680318540b86451c" /><Relationship Type="http://schemas.openxmlformats.org/officeDocument/2006/relationships/slide" Target="/ppt/slides/slide4.xml" Id="R434f42da5fdb4ede" /><Relationship Type="http://schemas.openxmlformats.org/officeDocument/2006/relationships/slide" Target="/ppt/slides/slide5.xml" Id="R3b668a0d6cf3432c" /><Relationship Type="http://schemas.openxmlformats.org/officeDocument/2006/relationships/slide" Target="/ppt/slides/slide6.xml" Id="Re5def069ad4a44bb" /><Relationship Type="http://schemas.openxmlformats.org/officeDocument/2006/relationships/slide" Target="/ppt/slides/slide7.xml" Id="R492de982a2294f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711a50109749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86facfcca4b31" /><Relationship Type="http://schemas.openxmlformats.org/officeDocument/2006/relationships/theme" Target="/ppt/slideMasters/theme/theme1.xml" Id="R8f561149eb7943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a86facfcca4b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41552ec774d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7c6cc7fa548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d6f64ef16840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9cdf42b1741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3794d657349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7b3718b1e94c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2ece31c8746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AIP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AIP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AIP MASKIN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AIP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AIP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AIP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116 440 358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8 230 972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5 806 317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3 713 253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46 439 308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AIP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AIP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AIP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Stålfjæra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928 857 964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AIP MASKIN AS</a:t>
            </a:r>
          </a:p>
        </p:txBody>
      </p:sp>
    </p:spTree>
  </p:cSld>
  <p:clrMapOvr>
    <a:masterClrMapping xmlns:a="http://schemas.openxmlformats.org/drawingml/2006/main"/>
  </p:clrMapOvr>
</p:sld>
</file>