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a3b022a03847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7baca82ab54c92"/>
  </p:sldMasterIdLst>
  <p:sldIdLst>
    <p:sldId xmlns:r="http://schemas.openxmlformats.org/officeDocument/2006/relationships" id="256" r:id="R05de3e1ca29445b6"/>
    <p:sldId xmlns:r="http://schemas.openxmlformats.org/officeDocument/2006/relationships" id="257" r:id="R0bf101bd79fe4960"/>
    <p:sldId xmlns:r="http://schemas.openxmlformats.org/officeDocument/2006/relationships" id="258" r:id="R0c13472781434560"/>
    <p:sldId xmlns:r="http://schemas.openxmlformats.org/officeDocument/2006/relationships" id="259" r:id="Rcdcc2ba06b574dfd"/>
    <p:sldId xmlns:r="http://schemas.openxmlformats.org/officeDocument/2006/relationships" id="260" r:id="R5c5ce71cf25a4206"/>
    <p:sldId xmlns:r="http://schemas.openxmlformats.org/officeDocument/2006/relationships" id="261" r:id="R3d831c7d3ca04dca"/>
    <p:sldId xmlns:r="http://schemas.openxmlformats.org/officeDocument/2006/relationships" id="262" r:id="R19bb25be164641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baca82ab54c92" /><Relationship Type="http://schemas.openxmlformats.org/officeDocument/2006/relationships/slide" Target="/ppt/slides/slide1.xml" Id="R05de3e1ca29445b6" /><Relationship Type="http://schemas.openxmlformats.org/officeDocument/2006/relationships/slide" Target="/ppt/slides/slide2.xml" Id="R0bf101bd79fe4960" /><Relationship Type="http://schemas.openxmlformats.org/officeDocument/2006/relationships/slide" Target="/ppt/slides/slide3.xml" Id="R0c13472781434560" /><Relationship Type="http://schemas.openxmlformats.org/officeDocument/2006/relationships/slide" Target="/ppt/slides/slide4.xml" Id="Rcdcc2ba06b574dfd" /><Relationship Type="http://schemas.openxmlformats.org/officeDocument/2006/relationships/slide" Target="/ppt/slides/slide5.xml" Id="R5c5ce71cf25a4206" /><Relationship Type="http://schemas.openxmlformats.org/officeDocument/2006/relationships/slide" Target="/ppt/slides/slide6.xml" Id="R3d831c7d3ca04dca" /><Relationship Type="http://schemas.openxmlformats.org/officeDocument/2006/relationships/slide" Target="/ppt/slides/slide7.xml" Id="R19bb25be164641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77813229b45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c86eb5458489f" /><Relationship Type="http://schemas.openxmlformats.org/officeDocument/2006/relationships/theme" Target="/ppt/slideMasters/theme/theme1.xml" Id="R04c139de2c9546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3c86eb545848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3f2cb85e44b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65b74565c43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b778e78f4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5206c92ec4e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f2ecd20fc44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f8e01d02c4b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18a134d8643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GARTNERGEILO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GARTNERGEILO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GARTNERGEILO HOLDING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GARTNERGEILO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GARTNERGEILO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GARTNERGEILO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802 117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1 923 846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1 930 502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GARTNERGEILO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GARTNERGEILO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Vestlivegen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928 869 318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GARTNERGEILO HOLDING AS</a:t>
            </a:r>
          </a:p>
        </p:txBody>
      </p:sp>
    </p:spTree>
  </p:cSld>
  <p:clrMapOvr>
    <a:masterClrMapping xmlns:a="http://schemas.openxmlformats.org/drawingml/2006/main"/>
  </p:clrMapOvr>
</p:sld>
</file>