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d83e536d544e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deada9bdf14eba"/>
  </p:sldMasterIdLst>
  <p:sldIdLst>
    <p:sldId xmlns:r="http://schemas.openxmlformats.org/officeDocument/2006/relationships" id="256" r:id="Rd9d3669c4a3b47f5"/>
    <p:sldId xmlns:r="http://schemas.openxmlformats.org/officeDocument/2006/relationships" id="257" r:id="Ref7763f543024578"/>
    <p:sldId xmlns:r="http://schemas.openxmlformats.org/officeDocument/2006/relationships" id="258" r:id="Re493430e78c44502"/>
    <p:sldId xmlns:r="http://schemas.openxmlformats.org/officeDocument/2006/relationships" id="259" r:id="R53af952d90224a1e"/>
    <p:sldId xmlns:r="http://schemas.openxmlformats.org/officeDocument/2006/relationships" id="260" r:id="Rfd1787d81049480c"/>
    <p:sldId xmlns:r="http://schemas.openxmlformats.org/officeDocument/2006/relationships" id="261" r:id="Rd94e54e0156b499f"/>
    <p:sldId xmlns:r="http://schemas.openxmlformats.org/officeDocument/2006/relationships" id="262" r:id="Rffa9a900cb0841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deada9bdf14eba" /><Relationship Type="http://schemas.openxmlformats.org/officeDocument/2006/relationships/slide" Target="/ppt/slides/slide1.xml" Id="Rd9d3669c4a3b47f5" /><Relationship Type="http://schemas.openxmlformats.org/officeDocument/2006/relationships/slide" Target="/ppt/slides/slide2.xml" Id="Ref7763f543024578" /><Relationship Type="http://schemas.openxmlformats.org/officeDocument/2006/relationships/slide" Target="/ppt/slides/slide3.xml" Id="Re493430e78c44502" /><Relationship Type="http://schemas.openxmlformats.org/officeDocument/2006/relationships/slide" Target="/ppt/slides/slide4.xml" Id="R53af952d90224a1e" /><Relationship Type="http://schemas.openxmlformats.org/officeDocument/2006/relationships/slide" Target="/ppt/slides/slide5.xml" Id="Rfd1787d81049480c" /><Relationship Type="http://schemas.openxmlformats.org/officeDocument/2006/relationships/slide" Target="/ppt/slides/slide6.xml" Id="Rd94e54e0156b499f" /><Relationship Type="http://schemas.openxmlformats.org/officeDocument/2006/relationships/slide" Target="/ppt/slides/slide7.xml" Id="Rffa9a900cb0841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f74caf6cdc4c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67190764d49c7" /><Relationship Type="http://schemas.openxmlformats.org/officeDocument/2006/relationships/theme" Target="/ppt/slideMasters/theme/theme1.xml" Id="R42cd496fa29441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867190764d49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217f3924744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0a62718bd42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661f59f1e4d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0059f5ce140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424c33b7443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74156ecbf4f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283e902cb49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EQUIPO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EQUIPO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EQUIPO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EQUIPO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EQUIPO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EQUIPO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15 651 918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−195 038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−287 568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−974 699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4 740 521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EQUIPO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HEHE INVEST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MERCURIUS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SUSANNE SMITH SYSTAD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RANDIN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EQUIPO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Sophie Radichs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2003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928 869 660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EQUIPO AS</a:t>
            </a:r>
          </a:p>
        </p:txBody>
      </p:sp>
    </p:spTree>
  </p:cSld>
  <p:clrMapOvr>
    <a:masterClrMapping xmlns:a="http://schemas.openxmlformats.org/drawingml/2006/main"/>
  </p:clrMapOvr>
</p:sld>
</file>