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8cea212e6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18d9919b2449d"/>
  </p:sldMasterIdLst>
  <p:sldIdLst>
    <p:sldId xmlns:r="http://schemas.openxmlformats.org/officeDocument/2006/relationships" id="256" r:id="Rcadd197190804e1a"/>
    <p:sldId xmlns:r="http://schemas.openxmlformats.org/officeDocument/2006/relationships" id="257" r:id="R8eb9abfc8c124e49"/>
    <p:sldId xmlns:r="http://schemas.openxmlformats.org/officeDocument/2006/relationships" id="258" r:id="Rf3688bb612d94921"/>
    <p:sldId xmlns:r="http://schemas.openxmlformats.org/officeDocument/2006/relationships" id="259" r:id="Re6ef9564e3884ebd"/>
    <p:sldId xmlns:r="http://schemas.openxmlformats.org/officeDocument/2006/relationships" id="260" r:id="Rdee8e89a46784db2"/>
    <p:sldId xmlns:r="http://schemas.openxmlformats.org/officeDocument/2006/relationships" id="261" r:id="Ra512ceb047e94d70"/>
    <p:sldId xmlns:r="http://schemas.openxmlformats.org/officeDocument/2006/relationships" id="262" r:id="R8f90a363d833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18d9919b2449d" /><Relationship Type="http://schemas.openxmlformats.org/officeDocument/2006/relationships/slide" Target="/ppt/slides/slide1.xml" Id="Rcadd197190804e1a" /><Relationship Type="http://schemas.openxmlformats.org/officeDocument/2006/relationships/slide" Target="/ppt/slides/slide2.xml" Id="R8eb9abfc8c124e49" /><Relationship Type="http://schemas.openxmlformats.org/officeDocument/2006/relationships/slide" Target="/ppt/slides/slide3.xml" Id="Rf3688bb612d94921" /><Relationship Type="http://schemas.openxmlformats.org/officeDocument/2006/relationships/slide" Target="/ppt/slides/slide4.xml" Id="Re6ef9564e3884ebd" /><Relationship Type="http://schemas.openxmlformats.org/officeDocument/2006/relationships/slide" Target="/ppt/slides/slide5.xml" Id="Rdee8e89a46784db2" /><Relationship Type="http://schemas.openxmlformats.org/officeDocument/2006/relationships/slide" Target="/ppt/slides/slide6.xml" Id="Ra512ceb047e94d70" /><Relationship Type="http://schemas.openxmlformats.org/officeDocument/2006/relationships/slide" Target="/ppt/slides/slide7.xml" Id="R8f90a363d833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335edfafe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2db812c44015" /><Relationship Type="http://schemas.openxmlformats.org/officeDocument/2006/relationships/theme" Target="/ppt/slideMasters/theme/theme1.xml" Id="R9cf2e57d0d2e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02db812c4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e11d2f3b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6fe9ed98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fbbfdc79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001d7218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f8c4c8da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2cbf0c4e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5c527e54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INGEBRETSEN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INGEBRETSEN INVEST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98 417 660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188 488 253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INGEBRETSEN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928 870 588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INGEBRETSEN INVEST AS</a:t>
            </a:r>
          </a:p>
        </p:txBody>
      </p:sp>
    </p:spTree>
  </p:cSld>
  <p:clrMapOvr>
    <a:masterClrMapping xmlns:a="http://schemas.openxmlformats.org/drawingml/2006/main"/>
  </p:clrMapOvr>
</p:sld>
</file>