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5f163d952549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683bbae885433f"/>
  </p:sldMasterIdLst>
  <p:sldIdLst>
    <p:sldId xmlns:r="http://schemas.openxmlformats.org/officeDocument/2006/relationships" id="256" r:id="R877ca54f9c324e77"/>
    <p:sldId xmlns:r="http://schemas.openxmlformats.org/officeDocument/2006/relationships" id="257" r:id="Rfe46ea0958ec4e48"/>
    <p:sldId xmlns:r="http://schemas.openxmlformats.org/officeDocument/2006/relationships" id="258" r:id="Reb3f37fe98004cb4"/>
    <p:sldId xmlns:r="http://schemas.openxmlformats.org/officeDocument/2006/relationships" id="259" r:id="R35e1c8fa7766408b"/>
    <p:sldId xmlns:r="http://schemas.openxmlformats.org/officeDocument/2006/relationships" id="260" r:id="Rca532442007a45e5"/>
    <p:sldId xmlns:r="http://schemas.openxmlformats.org/officeDocument/2006/relationships" id="261" r:id="R2c4747c61aca4e0b"/>
    <p:sldId xmlns:r="http://schemas.openxmlformats.org/officeDocument/2006/relationships" id="262" r:id="Rfe306e480fd84f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683bbae885433f" /><Relationship Type="http://schemas.openxmlformats.org/officeDocument/2006/relationships/slide" Target="/ppt/slides/slide1.xml" Id="R877ca54f9c324e77" /><Relationship Type="http://schemas.openxmlformats.org/officeDocument/2006/relationships/slide" Target="/ppt/slides/slide2.xml" Id="Rfe46ea0958ec4e48" /><Relationship Type="http://schemas.openxmlformats.org/officeDocument/2006/relationships/slide" Target="/ppt/slides/slide3.xml" Id="Reb3f37fe98004cb4" /><Relationship Type="http://schemas.openxmlformats.org/officeDocument/2006/relationships/slide" Target="/ppt/slides/slide4.xml" Id="R35e1c8fa7766408b" /><Relationship Type="http://schemas.openxmlformats.org/officeDocument/2006/relationships/slide" Target="/ppt/slides/slide5.xml" Id="Rca532442007a45e5" /><Relationship Type="http://schemas.openxmlformats.org/officeDocument/2006/relationships/slide" Target="/ppt/slides/slide6.xml" Id="R2c4747c61aca4e0b" /><Relationship Type="http://schemas.openxmlformats.org/officeDocument/2006/relationships/slide" Target="/ppt/slides/slide7.xml" Id="Rfe306e480fd84f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7ad1153e343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85ba002da4726" /><Relationship Type="http://schemas.openxmlformats.org/officeDocument/2006/relationships/theme" Target="/ppt/slideMasters/theme/theme1.xml" Id="R3d1ca842f3d04a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385ba002da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65e39f5424d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8d06e63ad4d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5b8a9a744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019f56de743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5f43b15ab4f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790b6794a46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51955351242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LARS ODDE AAMODT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ODDE AAMODT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ODDE AAMODT HOLDING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ODDE AAMODT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ODDE AAMODT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ODDE AAMODT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674 752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1 119 086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ODDE AAMODT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 LARS ODDE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ODDE AAMODT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Odde Aamodt, Øvre Smebyveg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928 873 471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LARS ODDE AAMODT HOLDING AS</a:t>
            </a:r>
          </a:p>
        </p:txBody>
      </p:sp>
    </p:spTree>
  </p:cSld>
  <p:clrMapOvr>
    <a:masterClrMapping xmlns:a="http://schemas.openxmlformats.org/drawingml/2006/main"/>
  </p:clrMapOvr>
</p:sld>
</file>