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473e2f838f4f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c3ab9a702c4df4"/>
  </p:sldMasterIdLst>
  <p:sldIdLst>
    <p:sldId xmlns:r="http://schemas.openxmlformats.org/officeDocument/2006/relationships" id="256" r:id="R60c5e343015f43ed"/>
    <p:sldId xmlns:r="http://schemas.openxmlformats.org/officeDocument/2006/relationships" id="257" r:id="Rcbf044ee393a4ea9"/>
    <p:sldId xmlns:r="http://schemas.openxmlformats.org/officeDocument/2006/relationships" id="258" r:id="R14ce4e7fc78b441f"/>
    <p:sldId xmlns:r="http://schemas.openxmlformats.org/officeDocument/2006/relationships" id="259" r:id="R3321b98cbac14698"/>
    <p:sldId xmlns:r="http://schemas.openxmlformats.org/officeDocument/2006/relationships" id="260" r:id="R06184454d8504d74"/>
    <p:sldId xmlns:r="http://schemas.openxmlformats.org/officeDocument/2006/relationships" id="261" r:id="R116ea649d8604c94"/>
    <p:sldId xmlns:r="http://schemas.openxmlformats.org/officeDocument/2006/relationships" id="262" r:id="R31caccaa853a47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3ab9a702c4df4" /><Relationship Type="http://schemas.openxmlformats.org/officeDocument/2006/relationships/slide" Target="/ppt/slides/slide1.xml" Id="R60c5e343015f43ed" /><Relationship Type="http://schemas.openxmlformats.org/officeDocument/2006/relationships/slide" Target="/ppt/slides/slide2.xml" Id="Rcbf044ee393a4ea9" /><Relationship Type="http://schemas.openxmlformats.org/officeDocument/2006/relationships/slide" Target="/ppt/slides/slide3.xml" Id="R14ce4e7fc78b441f" /><Relationship Type="http://schemas.openxmlformats.org/officeDocument/2006/relationships/slide" Target="/ppt/slides/slide4.xml" Id="R3321b98cbac14698" /><Relationship Type="http://schemas.openxmlformats.org/officeDocument/2006/relationships/slide" Target="/ppt/slides/slide5.xml" Id="R06184454d8504d74" /><Relationship Type="http://schemas.openxmlformats.org/officeDocument/2006/relationships/slide" Target="/ppt/slides/slide6.xml" Id="R116ea649d8604c94" /><Relationship Type="http://schemas.openxmlformats.org/officeDocument/2006/relationships/slide" Target="/ppt/slides/slide7.xml" Id="R31caccaa853a47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8e629fcb044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db105ae374798" /><Relationship Type="http://schemas.openxmlformats.org/officeDocument/2006/relationships/theme" Target="/ppt/slideMasters/theme/theme1.xml" Id="R9abd1ad6df96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8db105ae3747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04002024749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b9af8d5e54c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46392de9243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d8aeba1e543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0d4d3edd741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fb990f26d42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994cdf5e14a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SGF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SGF ENTREPRENØR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−272 382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2 483 794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133 951 679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133 973 004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SGF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SGF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928 891 216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SGF ENTREPRENØR AS</a:t>
            </a:r>
          </a:p>
        </p:txBody>
      </p:sp>
    </p:spTree>
  </p:cSld>
  <p:clrMapOvr>
    <a:masterClrMapping xmlns:a="http://schemas.openxmlformats.org/drawingml/2006/main"/>
  </p:clrMapOvr>
</p:sld>
</file>