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b43590038a4c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eb86ad81cb45d7"/>
  </p:sldMasterIdLst>
  <p:sldIdLst>
    <p:sldId xmlns:r="http://schemas.openxmlformats.org/officeDocument/2006/relationships" id="256" r:id="R79234834c21f49f8"/>
    <p:sldId xmlns:r="http://schemas.openxmlformats.org/officeDocument/2006/relationships" id="257" r:id="R00d5a29fd17341c5"/>
    <p:sldId xmlns:r="http://schemas.openxmlformats.org/officeDocument/2006/relationships" id="258" r:id="Rdfc2b8b9ce7941af"/>
    <p:sldId xmlns:r="http://schemas.openxmlformats.org/officeDocument/2006/relationships" id="259" r:id="R90f3cab88e1b4d7b"/>
    <p:sldId xmlns:r="http://schemas.openxmlformats.org/officeDocument/2006/relationships" id="260" r:id="Rb95267b024a04aa6"/>
    <p:sldId xmlns:r="http://schemas.openxmlformats.org/officeDocument/2006/relationships" id="261" r:id="Rd8b84f26e9e44e92"/>
    <p:sldId xmlns:r="http://schemas.openxmlformats.org/officeDocument/2006/relationships" id="262" r:id="Red99a43ee68c45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b86ad81cb45d7" /><Relationship Type="http://schemas.openxmlformats.org/officeDocument/2006/relationships/slide" Target="/ppt/slides/slide1.xml" Id="R79234834c21f49f8" /><Relationship Type="http://schemas.openxmlformats.org/officeDocument/2006/relationships/slide" Target="/ppt/slides/slide2.xml" Id="R00d5a29fd17341c5" /><Relationship Type="http://schemas.openxmlformats.org/officeDocument/2006/relationships/slide" Target="/ppt/slides/slide3.xml" Id="Rdfc2b8b9ce7941af" /><Relationship Type="http://schemas.openxmlformats.org/officeDocument/2006/relationships/slide" Target="/ppt/slides/slide4.xml" Id="R90f3cab88e1b4d7b" /><Relationship Type="http://schemas.openxmlformats.org/officeDocument/2006/relationships/slide" Target="/ppt/slides/slide5.xml" Id="Rb95267b024a04aa6" /><Relationship Type="http://schemas.openxmlformats.org/officeDocument/2006/relationships/slide" Target="/ppt/slides/slide6.xml" Id="Rd8b84f26e9e44e92" /><Relationship Type="http://schemas.openxmlformats.org/officeDocument/2006/relationships/slide" Target="/ppt/slides/slide7.xml" Id="Red99a43ee68c45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fd1d17c4749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107c4d82f4435" /><Relationship Type="http://schemas.openxmlformats.org/officeDocument/2006/relationships/theme" Target="/ppt/slideMasters/theme/theme1.xml" Id="Re4747dce575b46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9107c4d82f44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ea337bd9145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c31bcc8fe4d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59ca5ca1545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418cb642745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3c3110ba240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158c25f4b46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89f6f272c4f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AVFALLSSEKK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AVFALLSSEKK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23 882 130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3 414 851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966 497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9 334 965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AVFALLSSEKK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MSE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1434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928 892 409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AVFALLSSEKK AS</a:t>
            </a:r>
          </a:p>
        </p:txBody>
      </p:sp>
    </p:spTree>
  </p:cSld>
  <p:clrMapOvr>
    <a:masterClrMapping xmlns:a="http://schemas.openxmlformats.org/drawingml/2006/main"/>
  </p:clrMapOvr>
</p:sld>
</file>