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17f0c0ebb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246b9c47164813"/>
  </p:sldMasterIdLst>
  <p:sldIdLst>
    <p:sldId xmlns:r="http://schemas.openxmlformats.org/officeDocument/2006/relationships" id="256" r:id="R69da95f9071749bc"/>
    <p:sldId xmlns:r="http://schemas.openxmlformats.org/officeDocument/2006/relationships" id="257" r:id="R42e26137184c47c0"/>
    <p:sldId xmlns:r="http://schemas.openxmlformats.org/officeDocument/2006/relationships" id="258" r:id="Rf1f0c4d500eb44a1"/>
    <p:sldId xmlns:r="http://schemas.openxmlformats.org/officeDocument/2006/relationships" id="259" r:id="Rb83fae659a2549cd"/>
    <p:sldId xmlns:r="http://schemas.openxmlformats.org/officeDocument/2006/relationships" id="260" r:id="Re2cd9a76947e4b03"/>
    <p:sldId xmlns:r="http://schemas.openxmlformats.org/officeDocument/2006/relationships" id="261" r:id="Rc1e1c963013544b5"/>
    <p:sldId xmlns:r="http://schemas.openxmlformats.org/officeDocument/2006/relationships" id="262" r:id="R8fcce039145c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46b9c47164813" /><Relationship Type="http://schemas.openxmlformats.org/officeDocument/2006/relationships/slide" Target="/ppt/slides/slide1.xml" Id="R69da95f9071749bc" /><Relationship Type="http://schemas.openxmlformats.org/officeDocument/2006/relationships/slide" Target="/ppt/slides/slide2.xml" Id="R42e26137184c47c0" /><Relationship Type="http://schemas.openxmlformats.org/officeDocument/2006/relationships/slide" Target="/ppt/slides/slide3.xml" Id="Rf1f0c4d500eb44a1" /><Relationship Type="http://schemas.openxmlformats.org/officeDocument/2006/relationships/slide" Target="/ppt/slides/slide4.xml" Id="Rb83fae659a2549cd" /><Relationship Type="http://schemas.openxmlformats.org/officeDocument/2006/relationships/slide" Target="/ppt/slides/slide5.xml" Id="Re2cd9a76947e4b03" /><Relationship Type="http://schemas.openxmlformats.org/officeDocument/2006/relationships/slide" Target="/ppt/slides/slide6.xml" Id="Rc1e1c963013544b5" /><Relationship Type="http://schemas.openxmlformats.org/officeDocument/2006/relationships/slide" Target="/ppt/slides/slide7.xml" Id="R8fcce039145c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776611993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149aa3f0949e9" /><Relationship Type="http://schemas.openxmlformats.org/officeDocument/2006/relationships/theme" Target="/ppt/slideMasters/theme/theme1.xml" Id="R658caf4ce124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8149aa3f09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c0bcdc234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b266c90a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84d5639f1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b4504630c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483d990a49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56aab171f42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d166522e9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 OG BYGG KRISTIANIA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 OG BYGG KRISTIANIA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−498 006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GURAM ROKVA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928 892 867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