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04e8bc2b3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f328cb1a0e4c40"/>
  </p:sldMasterIdLst>
  <p:sldIdLst>
    <p:sldId xmlns:r="http://schemas.openxmlformats.org/officeDocument/2006/relationships" id="256" r:id="R2873d4c1b6ec48d8"/>
    <p:sldId xmlns:r="http://schemas.openxmlformats.org/officeDocument/2006/relationships" id="257" r:id="Rb5631abf3db54503"/>
    <p:sldId xmlns:r="http://schemas.openxmlformats.org/officeDocument/2006/relationships" id="258" r:id="Rfd45beff614a4bb6"/>
    <p:sldId xmlns:r="http://schemas.openxmlformats.org/officeDocument/2006/relationships" id="259" r:id="Rc1bc3f41b67a4cc6"/>
    <p:sldId xmlns:r="http://schemas.openxmlformats.org/officeDocument/2006/relationships" id="260" r:id="R0e691ebb12c145fa"/>
    <p:sldId xmlns:r="http://schemas.openxmlformats.org/officeDocument/2006/relationships" id="261" r:id="R740ff21a42a84afa"/>
    <p:sldId xmlns:r="http://schemas.openxmlformats.org/officeDocument/2006/relationships" id="262" r:id="Rac27244178ad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328cb1a0e4c40" /><Relationship Type="http://schemas.openxmlformats.org/officeDocument/2006/relationships/slide" Target="/ppt/slides/slide1.xml" Id="R2873d4c1b6ec48d8" /><Relationship Type="http://schemas.openxmlformats.org/officeDocument/2006/relationships/slide" Target="/ppt/slides/slide2.xml" Id="Rb5631abf3db54503" /><Relationship Type="http://schemas.openxmlformats.org/officeDocument/2006/relationships/slide" Target="/ppt/slides/slide3.xml" Id="Rfd45beff614a4bb6" /><Relationship Type="http://schemas.openxmlformats.org/officeDocument/2006/relationships/slide" Target="/ppt/slides/slide4.xml" Id="Rc1bc3f41b67a4cc6" /><Relationship Type="http://schemas.openxmlformats.org/officeDocument/2006/relationships/slide" Target="/ppt/slides/slide5.xml" Id="R0e691ebb12c145fa" /><Relationship Type="http://schemas.openxmlformats.org/officeDocument/2006/relationships/slide" Target="/ppt/slides/slide6.xml" Id="R740ff21a42a84afa" /><Relationship Type="http://schemas.openxmlformats.org/officeDocument/2006/relationships/slide" Target="/ppt/slides/slide7.xml" Id="Rac27244178ad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436fc5000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22e35c1804420" /><Relationship Type="http://schemas.openxmlformats.org/officeDocument/2006/relationships/theme" Target="/ppt/slideMasters/theme/theme1.xml" Id="Ra811a525fc58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322e35c18044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95f2809d043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c09ff193c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f1e028a91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e832deb5c46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1d4fec0e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bf38400e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92a3c9d3a42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POLDEN LEVÅG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POLDEN LEVÅG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arve.levaag@compute.no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928 893 715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AVES AS</a:t>
            </a:r>
          </a:p>
        </p:txBody>
      </p:sp>
    </p:spTree>
  </p:cSld>
  <p:clrMapOvr>
    <a:masterClrMapping xmlns:a="http://schemas.openxmlformats.org/drawingml/2006/main"/>
  </p:clrMapOvr>
</p:sld>
</file>